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340" r:id="rId2"/>
    <p:sldId id="341" r:id="rId3"/>
    <p:sldId id="342" r:id="rId4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1DF8"/>
    <a:srgbClr val="FF77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240" autoAdjust="0"/>
    <p:restoredTop sz="92436" autoAdjust="0"/>
  </p:normalViewPr>
  <p:slideViewPr>
    <p:cSldViewPr snapToGrid="0">
      <p:cViewPr>
        <p:scale>
          <a:sx n="100" d="100"/>
          <a:sy n="100" d="100"/>
        </p:scale>
        <p:origin x="1182" y="34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5"/>
            <a:ext cx="2946346" cy="497838"/>
          </a:xfrm>
          <a:prstGeom prst="rect">
            <a:avLst/>
          </a:prstGeom>
        </p:spPr>
        <p:txBody>
          <a:bodyPr vert="horz" lIns="91727" tIns="45864" rIns="91727" bIns="45864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746" y="5"/>
            <a:ext cx="2946345" cy="497838"/>
          </a:xfrm>
          <a:prstGeom prst="rect">
            <a:avLst/>
          </a:prstGeom>
        </p:spPr>
        <p:txBody>
          <a:bodyPr vert="horz" lIns="91727" tIns="45864" rIns="91727" bIns="45864" rtlCol="0"/>
          <a:lstStyle>
            <a:lvl1pPr algn="r">
              <a:defRPr sz="1200"/>
            </a:lvl1pPr>
          </a:lstStyle>
          <a:p>
            <a:fld id="{ACCE77D3-33BC-4A21-AFF1-F5B73B674D36}" type="datetimeFigureOut">
              <a:rPr lang="ru-RU" smtClean="0"/>
              <a:t>19.06.2025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27" tIns="45864" rIns="91727" bIns="45864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928" y="4778613"/>
            <a:ext cx="5437822" cy="3908188"/>
          </a:xfrm>
          <a:prstGeom prst="rect">
            <a:avLst/>
          </a:prstGeom>
        </p:spPr>
        <p:txBody>
          <a:bodyPr vert="horz" lIns="91727" tIns="45864" rIns="91727" bIns="45864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5" y="9430388"/>
            <a:ext cx="2946346" cy="497838"/>
          </a:xfrm>
          <a:prstGeom prst="rect">
            <a:avLst/>
          </a:prstGeom>
        </p:spPr>
        <p:txBody>
          <a:bodyPr vert="horz" lIns="91727" tIns="45864" rIns="91727" bIns="45864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746" y="9430388"/>
            <a:ext cx="2946345" cy="497838"/>
          </a:xfrm>
          <a:prstGeom prst="rect">
            <a:avLst/>
          </a:prstGeom>
        </p:spPr>
        <p:txBody>
          <a:bodyPr vert="horz" lIns="91727" tIns="45864" rIns="91727" bIns="45864" rtlCol="0" anchor="b"/>
          <a:lstStyle>
            <a:lvl1pPr algn="r">
              <a:defRPr sz="1200"/>
            </a:lvl1pPr>
          </a:lstStyle>
          <a:p>
            <a:fld id="{3318DF03-F176-45E7-8DDA-F59CF989BA8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0060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19.06.2025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7873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19.06.2025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6133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19.06.2025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2042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19.06.2025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4551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19.06.2025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3399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19.06.2025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0354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19.06.2025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7756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19.06.2025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3354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19.06.2025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8342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19.06.2025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0561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19.06.2025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3866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14A77-5833-4543-ADC1-7DAD02BE28D0}" type="datetimeFigureOut">
              <a:rPr lang="ru-RU" smtClean="0"/>
              <a:t>19.06.2025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9027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052" y="726954"/>
            <a:ext cx="12204052" cy="6131045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11461411" y="76626"/>
            <a:ext cx="625999" cy="526433"/>
            <a:chOff x="9625856" y="4064"/>
            <a:chExt cx="625999" cy="526433"/>
          </a:xfrm>
        </p:grpSpPr>
        <p:sp>
          <p:nvSpPr>
            <p:cNvPr id="5" name="Oval 44"/>
            <p:cNvSpPr>
              <a:spLocks noChangeArrowheads="1"/>
            </p:cNvSpPr>
            <p:nvPr/>
          </p:nvSpPr>
          <p:spPr bwMode="auto">
            <a:xfrm>
              <a:off x="9625856" y="4064"/>
              <a:ext cx="625999" cy="52643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Oval 45"/>
            <p:cNvSpPr>
              <a:spLocks noChangeArrowheads="1"/>
            </p:cNvSpPr>
            <p:nvPr/>
          </p:nvSpPr>
          <p:spPr bwMode="auto">
            <a:xfrm>
              <a:off x="9640446" y="10526"/>
              <a:ext cx="600673" cy="505200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Oval 46"/>
            <p:cNvSpPr>
              <a:spLocks noChangeArrowheads="1"/>
            </p:cNvSpPr>
            <p:nvPr/>
          </p:nvSpPr>
          <p:spPr bwMode="auto">
            <a:xfrm>
              <a:off x="9715875" y="76994"/>
              <a:ext cx="454772" cy="38334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Oval 47"/>
            <p:cNvSpPr>
              <a:spLocks noChangeArrowheads="1"/>
            </p:cNvSpPr>
            <p:nvPr/>
          </p:nvSpPr>
          <p:spPr bwMode="auto">
            <a:xfrm>
              <a:off x="9727987" y="87610"/>
              <a:ext cx="437704" cy="368803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Freeform 48"/>
            <p:cNvSpPr>
              <a:spLocks noEditPoints="1"/>
            </p:cNvSpPr>
            <p:nvPr/>
          </p:nvSpPr>
          <p:spPr bwMode="auto">
            <a:xfrm>
              <a:off x="9765151" y="25297"/>
              <a:ext cx="362001" cy="84931"/>
            </a:xfrm>
            <a:custGeom>
              <a:avLst/>
              <a:gdLst>
                <a:gd name="T0" fmla="*/ 2147483647 w 115"/>
                <a:gd name="T1" fmla="*/ 2147483647 h 32"/>
                <a:gd name="T2" fmla="*/ 2147483647 w 115"/>
                <a:gd name="T3" fmla="*/ 2147483647 h 32"/>
                <a:gd name="T4" fmla="*/ 2147483647 w 115"/>
                <a:gd name="T5" fmla="*/ 2147483647 h 32"/>
                <a:gd name="T6" fmla="*/ 2147483647 w 115"/>
                <a:gd name="T7" fmla="*/ 2147483647 h 32"/>
                <a:gd name="T8" fmla="*/ 2147483647 w 115"/>
                <a:gd name="T9" fmla="*/ 2147483647 h 32"/>
                <a:gd name="T10" fmla="*/ 2147483647 w 115"/>
                <a:gd name="T11" fmla="*/ 2147483647 h 32"/>
                <a:gd name="T12" fmla="*/ 2147483647 w 115"/>
                <a:gd name="T13" fmla="*/ 2147483647 h 32"/>
                <a:gd name="T14" fmla="*/ 2147483647 w 115"/>
                <a:gd name="T15" fmla="*/ 2147483647 h 32"/>
                <a:gd name="T16" fmla="*/ 2147483647 w 115"/>
                <a:gd name="T17" fmla="*/ 2147483647 h 32"/>
                <a:gd name="T18" fmla="*/ 2147483647 w 115"/>
                <a:gd name="T19" fmla="*/ 2147483647 h 32"/>
                <a:gd name="T20" fmla="*/ 2147483647 w 115"/>
                <a:gd name="T21" fmla="*/ 2147483647 h 32"/>
                <a:gd name="T22" fmla="*/ 2147483647 w 115"/>
                <a:gd name="T23" fmla="*/ 2147483647 h 32"/>
                <a:gd name="T24" fmla="*/ 2147483647 w 115"/>
                <a:gd name="T25" fmla="*/ 2147483647 h 32"/>
                <a:gd name="T26" fmla="*/ 2147483647 w 115"/>
                <a:gd name="T27" fmla="*/ 2147483647 h 32"/>
                <a:gd name="T28" fmla="*/ 2147483647 w 115"/>
                <a:gd name="T29" fmla="*/ 2147483647 h 32"/>
                <a:gd name="T30" fmla="*/ 2147483647 w 115"/>
                <a:gd name="T31" fmla="*/ 2147483647 h 32"/>
                <a:gd name="T32" fmla="*/ 2147483647 w 115"/>
                <a:gd name="T33" fmla="*/ 2147483647 h 32"/>
                <a:gd name="T34" fmla="*/ 2147483647 w 115"/>
                <a:gd name="T35" fmla="*/ 2147483647 h 32"/>
                <a:gd name="T36" fmla="*/ 2147483647 w 115"/>
                <a:gd name="T37" fmla="*/ 2147483647 h 32"/>
                <a:gd name="T38" fmla="*/ 2147483647 w 115"/>
                <a:gd name="T39" fmla="*/ 2147483647 h 32"/>
                <a:gd name="T40" fmla="*/ 2147483647 w 115"/>
                <a:gd name="T41" fmla="*/ 2147483647 h 32"/>
                <a:gd name="T42" fmla="*/ 2147483647 w 115"/>
                <a:gd name="T43" fmla="*/ 0 h 32"/>
                <a:gd name="T44" fmla="*/ 2147483647 w 115"/>
                <a:gd name="T45" fmla="*/ 2147483647 h 32"/>
                <a:gd name="T46" fmla="*/ 2147483647 w 115"/>
                <a:gd name="T47" fmla="*/ 2147483647 h 32"/>
                <a:gd name="T48" fmla="*/ 2147483647 w 115"/>
                <a:gd name="T49" fmla="*/ 2147483647 h 32"/>
                <a:gd name="T50" fmla="*/ 2147483647 w 115"/>
                <a:gd name="T51" fmla="*/ 0 h 32"/>
                <a:gd name="T52" fmla="*/ 2147483647 w 115"/>
                <a:gd name="T53" fmla="*/ 2147483647 h 32"/>
                <a:gd name="T54" fmla="*/ 2147483647 w 115"/>
                <a:gd name="T55" fmla="*/ 2147483647 h 32"/>
                <a:gd name="T56" fmla="*/ 2147483647 w 115"/>
                <a:gd name="T57" fmla="*/ 2147483647 h 32"/>
                <a:gd name="T58" fmla="*/ 2147483647 w 115"/>
                <a:gd name="T59" fmla="*/ 2147483647 h 32"/>
                <a:gd name="T60" fmla="*/ 2147483647 w 115"/>
                <a:gd name="T61" fmla="*/ 2147483647 h 32"/>
                <a:gd name="T62" fmla="*/ 2147483647 w 115"/>
                <a:gd name="T63" fmla="*/ 2147483647 h 32"/>
                <a:gd name="T64" fmla="*/ 2147483647 w 115"/>
                <a:gd name="T65" fmla="*/ 2147483647 h 32"/>
                <a:gd name="T66" fmla="*/ 2147483647 w 115"/>
                <a:gd name="T67" fmla="*/ 2147483647 h 32"/>
                <a:gd name="T68" fmla="*/ 2147483647 w 115"/>
                <a:gd name="T69" fmla="*/ 2147483647 h 32"/>
                <a:gd name="T70" fmla="*/ 2147483647 w 115"/>
                <a:gd name="T71" fmla="*/ 2147483647 h 32"/>
                <a:gd name="T72" fmla="*/ 2147483647 w 115"/>
                <a:gd name="T73" fmla="*/ 2147483647 h 32"/>
                <a:gd name="T74" fmla="*/ 2147483647 w 115"/>
                <a:gd name="T75" fmla="*/ 2147483647 h 32"/>
                <a:gd name="T76" fmla="*/ 2147483647 w 115"/>
                <a:gd name="T77" fmla="*/ 2147483647 h 32"/>
                <a:gd name="T78" fmla="*/ 2147483647 w 115"/>
                <a:gd name="T79" fmla="*/ 2147483647 h 32"/>
                <a:gd name="T80" fmla="*/ 2147483647 w 115"/>
                <a:gd name="T81" fmla="*/ 2147483647 h 32"/>
                <a:gd name="T82" fmla="*/ 2147483647 w 115"/>
                <a:gd name="T83" fmla="*/ 2147483647 h 32"/>
                <a:gd name="T84" fmla="*/ 2147483647 w 115"/>
                <a:gd name="T85" fmla="*/ 2147483647 h 32"/>
                <a:gd name="T86" fmla="*/ 2147483647 w 115"/>
                <a:gd name="T87" fmla="*/ 2147483647 h 32"/>
                <a:gd name="T88" fmla="*/ 2147483647 w 115"/>
                <a:gd name="T89" fmla="*/ 2147483647 h 32"/>
                <a:gd name="T90" fmla="*/ 2147483647 w 115"/>
                <a:gd name="T91" fmla="*/ 2147483647 h 32"/>
                <a:gd name="T92" fmla="*/ 2147483647 w 115"/>
                <a:gd name="T93" fmla="*/ 2147483647 h 32"/>
                <a:gd name="T94" fmla="*/ 2147483647 w 115"/>
                <a:gd name="T95" fmla="*/ 2147483647 h 32"/>
                <a:gd name="T96" fmla="*/ 2147483647 w 115"/>
                <a:gd name="T97" fmla="*/ 2147483647 h 32"/>
                <a:gd name="T98" fmla="*/ 2147483647 w 115"/>
                <a:gd name="T99" fmla="*/ 2147483647 h 32"/>
                <a:gd name="T100" fmla="*/ 2147483647 w 115"/>
                <a:gd name="T101" fmla="*/ 2147483647 h 32"/>
                <a:gd name="T102" fmla="*/ 2147483647 w 115"/>
                <a:gd name="T103" fmla="*/ 2147483647 h 32"/>
                <a:gd name="T104" fmla="*/ 2147483647 w 115"/>
                <a:gd name="T105" fmla="*/ 2147483647 h 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5"/>
                <a:gd name="T160" fmla="*/ 0 h 32"/>
                <a:gd name="T161" fmla="*/ 115 w 115"/>
                <a:gd name="T162" fmla="*/ 32 h 3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49" descr="original_metal_w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0010" y="193774"/>
              <a:ext cx="374664" cy="261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AutoShape 50"/>
            <p:cNvSpPr>
              <a:spLocks noChangeArrowheads="1"/>
            </p:cNvSpPr>
            <p:nvPr/>
          </p:nvSpPr>
          <p:spPr bwMode="auto">
            <a:xfrm>
              <a:off x="9677610" y="119459"/>
              <a:ext cx="523868" cy="408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1 h 21600"/>
                <a:gd name="T26" fmla="*/ 18437 w 21600"/>
                <a:gd name="T27" fmla="*/ 184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101780" tIns="50892" rIns="101780" bIns="50892" anchor="ctr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" name="Group 51"/>
            <p:cNvGrpSpPr>
              <a:grpSpLocks/>
            </p:cNvGrpSpPr>
            <p:nvPr/>
          </p:nvGrpSpPr>
          <p:grpSpPr bwMode="auto">
            <a:xfrm>
              <a:off x="9857371" y="76763"/>
              <a:ext cx="161042" cy="177940"/>
              <a:chOff x="3374" y="926"/>
              <a:chExt cx="585" cy="771"/>
            </a:xfrm>
          </p:grpSpPr>
          <p:sp>
            <p:nvSpPr>
              <p:cNvPr id="20" name="Freeform 52"/>
              <p:cNvSpPr>
                <a:spLocks/>
              </p:cNvSpPr>
              <p:nvPr/>
            </p:nvSpPr>
            <p:spPr bwMode="auto">
              <a:xfrm>
                <a:off x="3511" y="1317"/>
                <a:ext cx="313" cy="379"/>
              </a:xfrm>
              <a:custGeom>
                <a:avLst/>
                <a:gdLst>
                  <a:gd name="T0" fmla="*/ 2147483647 w 27"/>
                  <a:gd name="T1" fmla="*/ 0 h 33"/>
                  <a:gd name="T2" fmla="*/ 2147483647 w 27"/>
                  <a:gd name="T3" fmla="*/ 0 h 33"/>
                  <a:gd name="T4" fmla="*/ 2147483647 w 27"/>
                  <a:gd name="T5" fmla="*/ 2147483647 h 33"/>
                  <a:gd name="T6" fmla="*/ 2147483647 w 27"/>
                  <a:gd name="T7" fmla="*/ 2147483647 h 33"/>
                  <a:gd name="T8" fmla="*/ 2147483647 w 27"/>
                  <a:gd name="T9" fmla="*/ 2147483647 h 33"/>
                  <a:gd name="T10" fmla="*/ 2147483647 w 27"/>
                  <a:gd name="T11" fmla="*/ 2147483647 h 33"/>
                  <a:gd name="T12" fmla="*/ 2147483647 w 27"/>
                  <a:gd name="T13" fmla="*/ 2147483647 h 33"/>
                  <a:gd name="T14" fmla="*/ 2147483647 w 27"/>
                  <a:gd name="T15" fmla="*/ 2147483647 h 33"/>
                  <a:gd name="T16" fmla="*/ 2147483647 w 27"/>
                  <a:gd name="T17" fmla="*/ 2147483647 h 33"/>
                  <a:gd name="T18" fmla="*/ 2147483647 w 27"/>
                  <a:gd name="T19" fmla="*/ 2147483647 h 33"/>
                  <a:gd name="T20" fmla="*/ 2147483647 w 27"/>
                  <a:gd name="T21" fmla="*/ 2147483647 h 33"/>
                  <a:gd name="T22" fmla="*/ 2147483647 w 27"/>
                  <a:gd name="T23" fmla="*/ 2147483647 h 33"/>
                  <a:gd name="T24" fmla="*/ 2147483647 w 27"/>
                  <a:gd name="T25" fmla="*/ 2147483647 h 33"/>
                  <a:gd name="T26" fmla="*/ 2147483647 w 27"/>
                  <a:gd name="T27" fmla="*/ 2147483647 h 33"/>
                  <a:gd name="T28" fmla="*/ 2147483647 w 27"/>
                  <a:gd name="T29" fmla="*/ 2147483647 h 33"/>
                  <a:gd name="T30" fmla="*/ 2147483647 w 27"/>
                  <a:gd name="T31" fmla="*/ 2147483647 h 33"/>
                  <a:gd name="T32" fmla="*/ 2147483647 w 27"/>
                  <a:gd name="T33" fmla="*/ 2147483647 h 33"/>
                  <a:gd name="T34" fmla="*/ 2147483647 w 27"/>
                  <a:gd name="T35" fmla="*/ 2147483647 h 33"/>
                  <a:gd name="T36" fmla="*/ 2147483647 w 27"/>
                  <a:gd name="T37" fmla="*/ 2147483647 h 33"/>
                  <a:gd name="T38" fmla="*/ 2147483647 w 27"/>
                  <a:gd name="T39" fmla="*/ 2147483647 h 33"/>
                  <a:gd name="T40" fmla="*/ 2147483647 w 27"/>
                  <a:gd name="T41" fmla="*/ 2147483647 h 33"/>
                  <a:gd name="T42" fmla="*/ 2147483647 w 27"/>
                  <a:gd name="T43" fmla="*/ 2147483647 h 33"/>
                  <a:gd name="T44" fmla="*/ 2147483647 w 27"/>
                  <a:gd name="T45" fmla="*/ 2147483647 h 33"/>
                  <a:gd name="T46" fmla="*/ 2147483647 w 27"/>
                  <a:gd name="T47" fmla="*/ 2147483647 h 33"/>
                  <a:gd name="T48" fmla="*/ 2147483647 w 27"/>
                  <a:gd name="T49" fmla="*/ 2147483647 h 33"/>
                  <a:gd name="T50" fmla="*/ 2147483647 w 27"/>
                  <a:gd name="T51" fmla="*/ 2147483647 h 33"/>
                  <a:gd name="T52" fmla="*/ 0 w 27"/>
                  <a:gd name="T53" fmla="*/ 2147483647 h 33"/>
                  <a:gd name="T54" fmla="*/ 2147483647 w 27"/>
                  <a:gd name="T55" fmla="*/ 2147483647 h 33"/>
                  <a:gd name="T56" fmla="*/ 0 w 27"/>
                  <a:gd name="T57" fmla="*/ 2147483647 h 33"/>
                  <a:gd name="T58" fmla="*/ 2147483647 w 27"/>
                  <a:gd name="T59" fmla="*/ 2147483647 h 33"/>
                  <a:gd name="T60" fmla="*/ 2147483647 w 27"/>
                  <a:gd name="T61" fmla="*/ 2147483647 h 33"/>
                  <a:gd name="T62" fmla="*/ 2147483647 w 27"/>
                  <a:gd name="T63" fmla="*/ 0 h 33"/>
                  <a:gd name="T64" fmla="*/ 2147483647 w 27"/>
                  <a:gd name="T65" fmla="*/ 0 h 33"/>
                  <a:gd name="T66" fmla="*/ 2147483647 w 27"/>
                  <a:gd name="T67" fmla="*/ 0 h 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"/>
                  <a:gd name="T103" fmla="*/ 0 h 33"/>
                  <a:gd name="T104" fmla="*/ 27 w 27"/>
                  <a:gd name="T105" fmla="*/ 33 h 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Freeform 53"/>
              <p:cNvSpPr>
                <a:spLocks/>
              </p:cNvSpPr>
              <p:nvPr/>
            </p:nvSpPr>
            <p:spPr bwMode="auto">
              <a:xfrm>
                <a:off x="3569" y="1226"/>
                <a:ext cx="198" cy="92"/>
              </a:xfrm>
              <a:custGeom>
                <a:avLst/>
                <a:gdLst>
                  <a:gd name="T0" fmla="*/ 0 w 17"/>
                  <a:gd name="T1" fmla="*/ 2147483647 h 8"/>
                  <a:gd name="T2" fmla="*/ 2147483647 w 17"/>
                  <a:gd name="T3" fmla="*/ 2147483647 h 8"/>
                  <a:gd name="T4" fmla="*/ 2147483647 w 17"/>
                  <a:gd name="T5" fmla="*/ 0 h 8"/>
                  <a:gd name="T6" fmla="*/ 2147483647 w 17"/>
                  <a:gd name="T7" fmla="*/ 0 h 8"/>
                  <a:gd name="T8" fmla="*/ 2147483647 w 17"/>
                  <a:gd name="T9" fmla="*/ 0 h 8"/>
                  <a:gd name="T10" fmla="*/ 2147483647 w 17"/>
                  <a:gd name="T11" fmla="*/ 2147483647 h 8"/>
                  <a:gd name="T12" fmla="*/ 2147483647 w 17"/>
                  <a:gd name="T13" fmla="*/ 2147483647 h 8"/>
                  <a:gd name="T14" fmla="*/ 2147483647 w 17"/>
                  <a:gd name="T15" fmla="*/ 2147483647 h 8"/>
                  <a:gd name="T16" fmla="*/ 2147483647 w 17"/>
                  <a:gd name="T17" fmla="*/ 2147483647 h 8"/>
                  <a:gd name="T18" fmla="*/ 2147483647 w 17"/>
                  <a:gd name="T19" fmla="*/ 2147483647 h 8"/>
                  <a:gd name="T20" fmla="*/ 2147483647 w 17"/>
                  <a:gd name="T21" fmla="*/ 2147483647 h 8"/>
                  <a:gd name="T22" fmla="*/ 2147483647 w 17"/>
                  <a:gd name="T23" fmla="*/ 2147483647 h 8"/>
                  <a:gd name="T24" fmla="*/ 2147483647 w 17"/>
                  <a:gd name="T25" fmla="*/ 2147483647 h 8"/>
                  <a:gd name="T26" fmla="*/ 2147483647 w 17"/>
                  <a:gd name="T27" fmla="*/ 2147483647 h 8"/>
                  <a:gd name="T28" fmla="*/ 2147483647 w 17"/>
                  <a:gd name="T29" fmla="*/ 2147483647 h 8"/>
                  <a:gd name="T30" fmla="*/ 2147483647 w 17"/>
                  <a:gd name="T31" fmla="*/ 2147483647 h 8"/>
                  <a:gd name="T32" fmla="*/ 2147483647 w 17"/>
                  <a:gd name="T33" fmla="*/ 2147483647 h 8"/>
                  <a:gd name="T34" fmla="*/ 2147483647 w 17"/>
                  <a:gd name="T35" fmla="*/ 2147483647 h 8"/>
                  <a:gd name="T36" fmla="*/ 2147483647 w 17"/>
                  <a:gd name="T37" fmla="*/ 2147483647 h 8"/>
                  <a:gd name="T38" fmla="*/ 2147483647 w 17"/>
                  <a:gd name="T39" fmla="*/ 2147483647 h 8"/>
                  <a:gd name="T40" fmla="*/ 2147483647 w 17"/>
                  <a:gd name="T41" fmla="*/ 2147483647 h 8"/>
                  <a:gd name="T42" fmla="*/ 2147483647 w 17"/>
                  <a:gd name="T43" fmla="*/ 2147483647 h 8"/>
                  <a:gd name="T44" fmla="*/ 2147483647 w 17"/>
                  <a:gd name="T45" fmla="*/ 2147483647 h 8"/>
                  <a:gd name="T46" fmla="*/ 2147483647 w 17"/>
                  <a:gd name="T47" fmla="*/ 2147483647 h 8"/>
                  <a:gd name="T48" fmla="*/ 0 w 17"/>
                  <a:gd name="T49" fmla="*/ 2147483647 h 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"/>
                  <a:gd name="T76" fmla="*/ 0 h 8"/>
                  <a:gd name="T77" fmla="*/ 17 w 17"/>
                  <a:gd name="T78" fmla="*/ 8 h 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Freeform 54"/>
              <p:cNvSpPr>
                <a:spLocks/>
              </p:cNvSpPr>
              <p:nvPr/>
            </p:nvSpPr>
            <p:spPr bwMode="auto">
              <a:xfrm>
                <a:off x="3569" y="1180"/>
                <a:ext cx="198" cy="103"/>
              </a:xfrm>
              <a:custGeom>
                <a:avLst/>
                <a:gdLst>
                  <a:gd name="T0" fmla="*/ 2147483647 w 17"/>
                  <a:gd name="T1" fmla="*/ 2147483647 h 9"/>
                  <a:gd name="T2" fmla="*/ 2147483647 w 17"/>
                  <a:gd name="T3" fmla="*/ 0 h 9"/>
                  <a:gd name="T4" fmla="*/ 2147483647 w 17"/>
                  <a:gd name="T5" fmla="*/ 0 h 9"/>
                  <a:gd name="T6" fmla="*/ 2147483647 w 17"/>
                  <a:gd name="T7" fmla="*/ 0 h 9"/>
                  <a:gd name="T8" fmla="*/ 2147483647 w 17"/>
                  <a:gd name="T9" fmla="*/ 0 h 9"/>
                  <a:gd name="T10" fmla="*/ 2147483647 w 17"/>
                  <a:gd name="T11" fmla="*/ 0 h 9"/>
                  <a:gd name="T12" fmla="*/ 2147483647 w 17"/>
                  <a:gd name="T13" fmla="*/ 2147483647 h 9"/>
                  <a:gd name="T14" fmla="*/ 0 w 17"/>
                  <a:gd name="T15" fmla="*/ 2147483647 h 9"/>
                  <a:gd name="T16" fmla="*/ 2147483647 w 17"/>
                  <a:gd name="T17" fmla="*/ 2147483647 h 9"/>
                  <a:gd name="T18" fmla="*/ 2147483647 w 17"/>
                  <a:gd name="T19" fmla="*/ 2147483647 h 9"/>
                  <a:gd name="T20" fmla="*/ 2147483647 w 17"/>
                  <a:gd name="T21" fmla="*/ 2147483647 h 9"/>
                  <a:gd name="T22" fmla="*/ 2147483647 w 17"/>
                  <a:gd name="T23" fmla="*/ 2147483647 h 9"/>
                  <a:gd name="T24" fmla="*/ 2147483647 w 17"/>
                  <a:gd name="T25" fmla="*/ 2147483647 h 9"/>
                  <a:gd name="T26" fmla="*/ 2147483647 w 17"/>
                  <a:gd name="T27" fmla="*/ 2147483647 h 9"/>
                  <a:gd name="T28" fmla="*/ 2147483647 w 17"/>
                  <a:gd name="T29" fmla="*/ 2147483647 h 9"/>
                  <a:gd name="T30" fmla="*/ 2147483647 w 17"/>
                  <a:gd name="T31" fmla="*/ 2147483647 h 9"/>
                  <a:gd name="T32" fmla="*/ 2147483647 w 17"/>
                  <a:gd name="T33" fmla="*/ 2147483647 h 9"/>
                  <a:gd name="T34" fmla="*/ 2147483647 w 17"/>
                  <a:gd name="T35" fmla="*/ 2147483647 h 9"/>
                  <a:gd name="T36" fmla="*/ 2147483647 w 17"/>
                  <a:gd name="T37" fmla="*/ 2147483647 h 9"/>
                  <a:gd name="T38" fmla="*/ 2147483647 w 17"/>
                  <a:gd name="T39" fmla="*/ 2147483647 h 9"/>
                  <a:gd name="T40" fmla="*/ 2147483647 w 17"/>
                  <a:gd name="T41" fmla="*/ 2147483647 h 9"/>
                  <a:gd name="T42" fmla="*/ 2147483647 w 17"/>
                  <a:gd name="T43" fmla="*/ 2147483647 h 9"/>
                  <a:gd name="T44" fmla="*/ 2147483647 w 17"/>
                  <a:gd name="T45" fmla="*/ 2147483647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9"/>
                  <a:gd name="T71" fmla="*/ 17 w 17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Freeform 55"/>
              <p:cNvSpPr>
                <a:spLocks/>
              </p:cNvSpPr>
              <p:nvPr/>
            </p:nvSpPr>
            <p:spPr bwMode="auto">
              <a:xfrm>
                <a:off x="3559" y="1260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2147483647 w 5"/>
                  <a:gd name="T5" fmla="*/ 2147483647 h 3"/>
                  <a:gd name="T6" fmla="*/ 2147483647 w 5"/>
                  <a:gd name="T7" fmla="*/ 2147483647 h 3"/>
                  <a:gd name="T8" fmla="*/ 0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Freeform 56"/>
              <p:cNvSpPr>
                <a:spLocks/>
              </p:cNvSpPr>
              <p:nvPr/>
            </p:nvSpPr>
            <p:spPr bwMode="auto">
              <a:xfrm>
                <a:off x="3718" y="1260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2147483647 w 5"/>
                  <a:gd name="T3" fmla="*/ 0 h 3"/>
                  <a:gd name="T4" fmla="*/ 0 w 5"/>
                  <a:gd name="T5" fmla="*/ 2147483647 h 3"/>
                  <a:gd name="T6" fmla="*/ 2147483647 w 5"/>
                  <a:gd name="T7" fmla="*/ 2147483647 h 3"/>
                  <a:gd name="T8" fmla="*/ 2147483647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Freeform 57"/>
              <p:cNvSpPr>
                <a:spLocks/>
              </p:cNvSpPr>
              <p:nvPr/>
            </p:nvSpPr>
            <p:spPr bwMode="auto">
              <a:xfrm>
                <a:off x="3544" y="1478"/>
                <a:ext cx="92" cy="149"/>
              </a:xfrm>
              <a:custGeom>
                <a:avLst/>
                <a:gdLst>
                  <a:gd name="T0" fmla="*/ 2147483647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2147483647 w 8"/>
                  <a:gd name="T11" fmla="*/ 0 h 13"/>
                  <a:gd name="T12" fmla="*/ 2147483647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58"/>
              <p:cNvSpPr>
                <a:spLocks/>
              </p:cNvSpPr>
              <p:nvPr/>
            </p:nvSpPr>
            <p:spPr bwMode="auto">
              <a:xfrm>
                <a:off x="3593" y="1524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0 w 4"/>
                  <a:gd name="T7" fmla="*/ 2147483647 h 13"/>
                  <a:gd name="T8" fmla="*/ 2147483647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Freeform 59"/>
              <p:cNvSpPr>
                <a:spLocks/>
              </p:cNvSpPr>
              <p:nvPr/>
            </p:nvSpPr>
            <p:spPr bwMode="auto">
              <a:xfrm>
                <a:off x="3535" y="1432"/>
                <a:ext cx="67" cy="69"/>
              </a:xfrm>
              <a:custGeom>
                <a:avLst/>
                <a:gdLst>
                  <a:gd name="T0" fmla="*/ 0 w 6"/>
                  <a:gd name="T1" fmla="*/ 2147483647 h 6"/>
                  <a:gd name="T2" fmla="*/ 2147483647 w 6"/>
                  <a:gd name="T3" fmla="*/ 0 h 6"/>
                  <a:gd name="T4" fmla="*/ 0 60000 65536"/>
                  <a:gd name="T5" fmla="*/ 0 60000 6553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 60"/>
              <p:cNvSpPr>
                <a:spLocks/>
              </p:cNvSpPr>
              <p:nvPr/>
            </p:nvSpPr>
            <p:spPr bwMode="auto">
              <a:xfrm>
                <a:off x="3544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2147483647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Freeform 61"/>
              <p:cNvSpPr>
                <a:spLocks/>
              </p:cNvSpPr>
              <p:nvPr/>
            </p:nvSpPr>
            <p:spPr bwMode="auto">
              <a:xfrm>
                <a:off x="3578" y="1432"/>
                <a:ext cx="58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2147483647 w 5"/>
                  <a:gd name="T3" fmla="*/ 0 h 5"/>
                  <a:gd name="T4" fmla="*/ 0 60000 65536"/>
                  <a:gd name="T5" fmla="*/ 0 60000 65536"/>
                  <a:gd name="T6" fmla="*/ 0 w 5"/>
                  <a:gd name="T7" fmla="*/ 0 h 5"/>
                  <a:gd name="T8" fmla="*/ 5 w 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Freeform 62"/>
              <p:cNvSpPr>
                <a:spLocks/>
              </p:cNvSpPr>
              <p:nvPr/>
            </p:nvSpPr>
            <p:spPr bwMode="auto">
              <a:xfrm>
                <a:off x="3593" y="1467"/>
                <a:ext cx="43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Freeform 63"/>
              <p:cNvSpPr>
                <a:spLocks/>
              </p:cNvSpPr>
              <p:nvPr/>
            </p:nvSpPr>
            <p:spPr bwMode="auto">
              <a:xfrm>
                <a:off x="3525" y="1444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Freeform 64"/>
              <p:cNvSpPr>
                <a:spLocks/>
              </p:cNvSpPr>
              <p:nvPr/>
            </p:nvSpPr>
            <p:spPr bwMode="auto">
              <a:xfrm>
                <a:off x="3544" y="1432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Freeform 65"/>
              <p:cNvSpPr>
                <a:spLocks/>
              </p:cNvSpPr>
              <p:nvPr/>
            </p:nvSpPr>
            <p:spPr bwMode="auto">
              <a:xfrm>
                <a:off x="3559" y="1513"/>
                <a:ext cx="77" cy="57"/>
              </a:xfrm>
              <a:custGeom>
                <a:avLst/>
                <a:gdLst>
                  <a:gd name="T0" fmla="*/ 0 w 7"/>
                  <a:gd name="T1" fmla="*/ 2147483647 h 5"/>
                  <a:gd name="T2" fmla="*/ 2147483647 w 7"/>
                  <a:gd name="T3" fmla="*/ 2147483647 h 5"/>
                  <a:gd name="T4" fmla="*/ 2147483647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 66"/>
              <p:cNvSpPr>
                <a:spLocks/>
              </p:cNvSpPr>
              <p:nvPr/>
            </p:nvSpPr>
            <p:spPr bwMode="auto">
              <a:xfrm>
                <a:off x="3569" y="1559"/>
                <a:ext cx="24" cy="57"/>
              </a:xfrm>
              <a:custGeom>
                <a:avLst/>
                <a:gdLst>
                  <a:gd name="T0" fmla="*/ 2147483647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67"/>
              <p:cNvSpPr>
                <a:spLocks/>
              </p:cNvSpPr>
              <p:nvPr/>
            </p:nvSpPr>
            <p:spPr bwMode="auto">
              <a:xfrm>
                <a:off x="3602" y="1536"/>
                <a:ext cx="34" cy="115"/>
              </a:xfrm>
              <a:custGeom>
                <a:avLst/>
                <a:gdLst>
                  <a:gd name="T0" fmla="*/ 2147483647 w 3"/>
                  <a:gd name="T1" fmla="*/ 0 h 10"/>
                  <a:gd name="T2" fmla="*/ 2147483647 w 3"/>
                  <a:gd name="T3" fmla="*/ 2147483647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Freeform 68"/>
              <p:cNvSpPr>
                <a:spLocks/>
              </p:cNvSpPr>
              <p:nvPr/>
            </p:nvSpPr>
            <p:spPr bwMode="auto">
              <a:xfrm>
                <a:off x="3602" y="1547"/>
                <a:ext cx="34" cy="115"/>
              </a:xfrm>
              <a:custGeom>
                <a:avLst/>
                <a:gdLst>
                  <a:gd name="T0" fmla="*/ 2147483647 w 3"/>
                  <a:gd name="T1" fmla="*/ 2147483647 h 10"/>
                  <a:gd name="T2" fmla="*/ 2147483647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Freeform 69"/>
              <p:cNvSpPr>
                <a:spLocks/>
              </p:cNvSpPr>
              <p:nvPr/>
            </p:nvSpPr>
            <p:spPr bwMode="auto">
              <a:xfrm>
                <a:off x="3636" y="1559"/>
                <a:ext cx="34" cy="126"/>
              </a:xfrm>
              <a:custGeom>
                <a:avLst/>
                <a:gdLst>
                  <a:gd name="T0" fmla="*/ 2147483647 w 3"/>
                  <a:gd name="T1" fmla="*/ 0 h 11"/>
                  <a:gd name="T2" fmla="*/ 2147483647 w 3"/>
                  <a:gd name="T3" fmla="*/ 2147483647 h 11"/>
                  <a:gd name="T4" fmla="*/ 0 60000 65536"/>
                  <a:gd name="T5" fmla="*/ 0 60000 65536"/>
                  <a:gd name="T6" fmla="*/ 0 w 3"/>
                  <a:gd name="T7" fmla="*/ 0 h 11"/>
                  <a:gd name="T8" fmla="*/ 3 w 3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Freeform 70"/>
              <p:cNvSpPr>
                <a:spLocks/>
              </p:cNvSpPr>
              <p:nvPr/>
            </p:nvSpPr>
            <p:spPr bwMode="auto">
              <a:xfrm>
                <a:off x="3699" y="1478"/>
                <a:ext cx="92" cy="149"/>
              </a:xfrm>
              <a:custGeom>
                <a:avLst/>
                <a:gdLst>
                  <a:gd name="T0" fmla="*/ 0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0 w 8"/>
                  <a:gd name="T11" fmla="*/ 0 h 13"/>
                  <a:gd name="T12" fmla="*/ 0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Freeform 71"/>
              <p:cNvSpPr>
                <a:spLocks/>
              </p:cNvSpPr>
              <p:nvPr/>
            </p:nvSpPr>
            <p:spPr bwMode="auto">
              <a:xfrm>
                <a:off x="3699" y="1524"/>
                <a:ext cx="43" cy="149"/>
              </a:xfrm>
              <a:custGeom>
                <a:avLst/>
                <a:gdLst>
                  <a:gd name="T0" fmla="*/ 0 w 4"/>
                  <a:gd name="T1" fmla="*/ 2147483647 h 13"/>
                  <a:gd name="T2" fmla="*/ 0 w 4"/>
                  <a:gd name="T3" fmla="*/ 2147483647 h 13"/>
                  <a:gd name="T4" fmla="*/ 0 w 4"/>
                  <a:gd name="T5" fmla="*/ 0 h 13"/>
                  <a:gd name="T6" fmla="*/ 2147483647 w 4"/>
                  <a:gd name="T7" fmla="*/ 2147483647 h 13"/>
                  <a:gd name="T8" fmla="*/ 0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 72"/>
              <p:cNvSpPr>
                <a:spLocks/>
              </p:cNvSpPr>
              <p:nvPr/>
            </p:nvSpPr>
            <p:spPr bwMode="auto">
              <a:xfrm>
                <a:off x="3732" y="1432"/>
                <a:ext cx="77" cy="69"/>
              </a:xfrm>
              <a:custGeom>
                <a:avLst/>
                <a:gdLst>
                  <a:gd name="T0" fmla="*/ 2147483647 w 7"/>
                  <a:gd name="T1" fmla="*/ 2147483647 h 6"/>
                  <a:gd name="T2" fmla="*/ 0 w 7"/>
                  <a:gd name="T3" fmla="*/ 0 h 6"/>
                  <a:gd name="T4" fmla="*/ 0 60000 65536"/>
                  <a:gd name="T5" fmla="*/ 0 60000 65536"/>
                  <a:gd name="T6" fmla="*/ 0 w 7"/>
                  <a:gd name="T7" fmla="*/ 0 h 6"/>
                  <a:gd name="T8" fmla="*/ 7 w 7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73"/>
              <p:cNvSpPr>
                <a:spLocks/>
              </p:cNvSpPr>
              <p:nvPr/>
            </p:nvSpPr>
            <p:spPr bwMode="auto">
              <a:xfrm>
                <a:off x="3732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0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4"/>
              <p:cNvSpPr>
                <a:spLocks/>
              </p:cNvSpPr>
              <p:nvPr/>
            </p:nvSpPr>
            <p:spPr bwMode="auto">
              <a:xfrm>
                <a:off x="3703" y="1432"/>
                <a:ext cx="48" cy="57"/>
              </a:xfrm>
              <a:custGeom>
                <a:avLst/>
                <a:gdLst>
                  <a:gd name="T0" fmla="*/ 2147483647 w 4"/>
                  <a:gd name="T1" fmla="*/ 2147483647 h 5"/>
                  <a:gd name="T2" fmla="*/ 0 w 4"/>
                  <a:gd name="T3" fmla="*/ 0 h 5"/>
                  <a:gd name="T4" fmla="*/ 0 60000 65536"/>
                  <a:gd name="T5" fmla="*/ 0 60000 65536"/>
                  <a:gd name="T6" fmla="*/ 0 w 4"/>
                  <a:gd name="T7" fmla="*/ 0 h 5"/>
                  <a:gd name="T8" fmla="*/ 4 w 4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75"/>
              <p:cNvSpPr>
                <a:spLocks/>
              </p:cNvSpPr>
              <p:nvPr/>
            </p:nvSpPr>
            <p:spPr bwMode="auto">
              <a:xfrm>
                <a:off x="3699" y="1467"/>
                <a:ext cx="43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76"/>
              <p:cNvSpPr>
                <a:spLocks/>
              </p:cNvSpPr>
              <p:nvPr/>
            </p:nvSpPr>
            <p:spPr bwMode="auto">
              <a:xfrm>
                <a:off x="3752" y="1444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0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77"/>
              <p:cNvSpPr>
                <a:spLocks/>
              </p:cNvSpPr>
              <p:nvPr/>
            </p:nvSpPr>
            <p:spPr bwMode="auto">
              <a:xfrm>
                <a:off x="3732" y="1432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0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Freeform 78"/>
              <p:cNvSpPr>
                <a:spLocks/>
              </p:cNvSpPr>
              <p:nvPr/>
            </p:nvSpPr>
            <p:spPr bwMode="auto">
              <a:xfrm>
                <a:off x="3699" y="1513"/>
                <a:ext cx="77" cy="57"/>
              </a:xfrm>
              <a:custGeom>
                <a:avLst/>
                <a:gdLst>
                  <a:gd name="T0" fmla="*/ 2147483647 w 7"/>
                  <a:gd name="T1" fmla="*/ 2147483647 h 5"/>
                  <a:gd name="T2" fmla="*/ 2147483647 w 7"/>
                  <a:gd name="T3" fmla="*/ 2147483647 h 5"/>
                  <a:gd name="T4" fmla="*/ 0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79"/>
              <p:cNvSpPr>
                <a:spLocks/>
              </p:cNvSpPr>
              <p:nvPr/>
            </p:nvSpPr>
            <p:spPr bwMode="auto">
              <a:xfrm>
                <a:off x="3742" y="1559"/>
                <a:ext cx="24" cy="57"/>
              </a:xfrm>
              <a:custGeom>
                <a:avLst/>
                <a:gdLst>
                  <a:gd name="T0" fmla="*/ 0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Freeform 80"/>
              <p:cNvSpPr>
                <a:spLocks/>
              </p:cNvSpPr>
              <p:nvPr/>
            </p:nvSpPr>
            <p:spPr bwMode="auto">
              <a:xfrm>
                <a:off x="3699" y="1536"/>
                <a:ext cx="43" cy="115"/>
              </a:xfrm>
              <a:custGeom>
                <a:avLst/>
                <a:gdLst>
                  <a:gd name="T0" fmla="*/ 0 w 4"/>
                  <a:gd name="T1" fmla="*/ 0 h 10"/>
                  <a:gd name="T2" fmla="*/ 2147483647 w 4"/>
                  <a:gd name="T3" fmla="*/ 2147483647 h 10"/>
                  <a:gd name="T4" fmla="*/ 0 60000 65536"/>
                  <a:gd name="T5" fmla="*/ 0 60000 65536"/>
                  <a:gd name="T6" fmla="*/ 0 w 4"/>
                  <a:gd name="T7" fmla="*/ 0 h 10"/>
                  <a:gd name="T8" fmla="*/ 4 w 4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81"/>
              <p:cNvSpPr>
                <a:spLocks/>
              </p:cNvSpPr>
              <p:nvPr/>
            </p:nvSpPr>
            <p:spPr bwMode="auto">
              <a:xfrm>
                <a:off x="3699" y="1547"/>
                <a:ext cx="34" cy="115"/>
              </a:xfrm>
              <a:custGeom>
                <a:avLst/>
                <a:gdLst>
                  <a:gd name="T0" fmla="*/ 0 w 3"/>
                  <a:gd name="T1" fmla="*/ 2147483647 h 10"/>
                  <a:gd name="T2" fmla="*/ 0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82"/>
              <p:cNvSpPr>
                <a:spLocks/>
              </p:cNvSpPr>
              <p:nvPr/>
            </p:nvSpPr>
            <p:spPr bwMode="auto">
              <a:xfrm>
                <a:off x="3670" y="1559"/>
                <a:ext cx="29" cy="126"/>
              </a:xfrm>
              <a:custGeom>
                <a:avLst/>
                <a:gdLst>
                  <a:gd name="T0" fmla="*/ 0 w 2"/>
                  <a:gd name="T1" fmla="*/ 0 h 11"/>
                  <a:gd name="T2" fmla="*/ 0 w 2"/>
                  <a:gd name="T3" fmla="*/ 2147483647 h 11"/>
                  <a:gd name="T4" fmla="*/ 0 60000 65536"/>
                  <a:gd name="T5" fmla="*/ 0 60000 65536"/>
                  <a:gd name="T6" fmla="*/ 0 w 2"/>
                  <a:gd name="T7" fmla="*/ 0 h 11"/>
                  <a:gd name="T8" fmla="*/ 2 w 2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8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8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8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8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8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Freeform 8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Freeform 8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Freeform 9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Freeform 9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Freeform 9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Freeform 9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Freeform 9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Freeform 9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Freeform 9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Freeform 9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Freeform 9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Freeform 9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Freeform 10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Freeform 10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Freeform 10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Freeform 10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Freeform 10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Freeform 10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Freeform 106"/>
              <p:cNvSpPr>
                <a:spLocks/>
              </p:cNvSpPr>
              <p:nvPr/>
            </p:nvSpPr>
            <p:spPr bwMode="auto">
              <a:xfrm>
                <a:off x="3410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Freeform 107"/>
              <p:cNvSpPr>
                <a:spLocks/>
              </p:cNvSpPr>
              <p:nvPr/>
            </p:nvSpPr>
            <p:spPr bwMode="auto">
              <a:xfrm>
                <a:off x="3434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Freeform 108"/>
              <p:cNvSpPr>
                <a:spLocks/>
              </p:cNvSpPr>
              <p:nvPr/>
            </p:nvSpPr>
            <p:spPr bwMode="auto">
              <a:xfrm>
                <a:off x="3458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2147483647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Freeform 109"/>
              <p:cNvSpPr>
                <a:spLocks/>
              </p:cNvSpPr>
              <p:nvPr/>
            </p:nvSpPr>
            <p:spPr bwMode="auto">
              <a:xfrm>
                <a:off x="3491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Freeform 110"/>
              <p:cNvSpPr>
                <a:spLocks/>
              </p:cNvSpPr>
              <p:nvPr/>
            </p:nvSpPr>
            <p:spPr bwMode="auto">
              <a:xfrm>
                <a:off x="3511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Freeform 111"/>
              <p:cNvSpPr>
                <a:spLocks/>
              </p:cNvSpPr>
              <p:nvPr/>
            </p:nvSpPr>
            <p:spPr bwMode="auto">
              <a:xfrm>
                <a:off x="3535" y="1306"/>
                <a:ext cx="43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2147483647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Freeform 112"/>
              <p:cNvSpPr>
                <a:spLocks/>
              </p:cNvSpPr>
              <p:nvPr/>
            </p:nvSpPr>
            <p:spPr bwMode="auto">
              <a:xfrm>
                <a:off x="3559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2147483647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Freeform 11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Freeform 11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Freeform 11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Freeform 11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Freeform 11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Freeform 11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Freeform 11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Freeform 12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Freeform 12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Freeform 12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Freeform 12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Freeform 12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Freeform 12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Freeform 12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Freeform 12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Freeform 12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Freeform 12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Freeform 13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Freeform 13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Freeform 13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Freeform 13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Freeform 13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" name="Freeform 13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" name="Freeform 136"/>
              <p:cNvSpPr>
                <a:spLocks/>
              </p:cNvSpPr>
              <p:nvPr/>
            </p:nvSpPr>
            <p:spPr bwMode="auto">
              <a:xfrm>
                <a:off x="3386" y="1329"/>
                <a:ext cx="72" cy="103"/>
              </a:xfrm>
              <a:custGeom>
                <a:avLst/>
                <a:gdLst>
                  <a:gd name="T0" fmla="*/ 0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" name="Freeform 137"/>
              <p:cNvSpPr>
                <a:spLocks/>
              </p:cNvSpPr>
              <p:nvPr/>
            </p:nvSpPr>
            <p:spPr bwMode="auto">
              <a:xfrm>
                <a:off x="3424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" name="Freeform 138"/>
              <p:cNvSpPr>
                <a:spLocks/>
              </p:cNvSpPr>
              <p:nvPr/>
            </p:nvSpPr>
            <p:spPr bwMode="auto">
              <a:xfrm>
                <a:off x="3467" y="1317"/>
                <a:ext cx="43" cy="92"/>
              </a:xfrm>
              <a:custGeom>
                <a:avLst/>
                <a:gdLst>
                  <a:gd name="T0" fmla="*/ 0 w 4"/>
                  <a:gd name="T1" fmla="*/ 2147483647 h 8"/>
                  <a:gd name="T2" fmla="*/ 2147483647 w 4"/>
                  <a:gd name="T3" fmla="*/ 2147483647 h 8"/>
                  <a:gd name="T4" fmla="*/ 2147483647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0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" name="Freeform 139"/>
              <p:cNvSpPr>
                <a:spLocks/>
              </p:cNvSpPr>
              <p:nvPr/>
            </p:nvSpPr>
            <p:spPr bwMode="auto">
              <a:xfrm>
                <a:off x="3501" y="1317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0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" name="Freeform 140"/>
              <p:cNvSpPr>
                <a:spLocks/>
              </p:cNvSpPr>
              <p:nvPr/>
            </p:nvSpPr>
            <p:spPr bwMode="auto">
              <a:xfrm>
                <a:off x="3525" y="1306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" name="Freeform 141"/>
              <p:cNvSpPr>
                <a:spLocks/>
              </p:cNvSpPr>
              <p:nvPr/>
            </p:nvSpPr>
            <p:spPr bwMode="auto">
              <a:xfrm>
                <a:off x="3544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0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Freeform 142"/>
              <p:cNvSpPr>
                <a:spLocks/>
              </p:cNvSpPr>
              <p:nvPr/>
            </p:nvSpPr>
            <p:spPr bwMode="auto">
              <a:xfrm>
                <a:off x="3559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" name="Freeform 143"/>
              <p:cNvSpPr>
                <a:spLocks/>
              </p:cNvSpPr>
              <p:nvPr/>
            </p:nvSpPr>
            <p:spPr bwMode="auto">
              <a:xfrm>
                <a:off x="3578" y="1306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" name="Freeform 144"/>
              <p:cNvSpPr>
                <a:spLocks/>
              </p:cNvSpPr>
              <p:nvPr/>
            </p:nvSpPr>
            <p:spPr bwMode="auto">
              <a:xfrm>
                <a:off x="3593" y="1306"/>
                <a:ext cx="19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" name="Freeform 145"/>
              <p:cNvSpPr>
                <a:spLocks/>
              </p:cNvSpPr>
              <p:nvPr/>
            </p:nvSpPr>
            <p:spPr bwMode="auto">
              <a:xfrm>
                <a:off x="360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" name="Freeform 146"/>
              <p:cNvSpPr>
                <a:spLocks/>
              </p:cNvSpPr>
              <p:nvPr/>
            </p:nvSpPr>
            <p:spPr bwMode="auto">
              <a:xfrm>
                <a:off x="361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Freeform 147"/>
              <p:cNvSpPr>
                <a:spLocks/>
              </p:cNvSpPr>
              <p:nvPr/>
            </p:nvSpPr>
            <p:spPr bwMode="auto">
              <a:xfrm>
                <a:off x="3626" y="1306"/>
                <a:ext cx="19" cy="46"/>
              </a:xfrm>
              <a:custGeom>
                <a:avLst/>
                <a:gdLst>
                  <a:gd name="T0" fmla="*/ 0 w 2"/>
                  <a:gd name="T1" fmla="*/ 2147483647 h 4"/>
                  <a:gd name="T2" fmla="*/ 0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" name="Freeform 148"/>
              <p:cNvSpPr>
                <a:spLocks/>
              </p:cNvSpPr>
              <p:nvPr/>
            </p:nvSpPr>
            <p:spPr bwMode="auto">
              <a:xfrm>
                <a:off x="3410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" name="Freeform 149"/>
              <p:cNvSpPr>
                <a:spLocks/>
              </p:cNvSpPr>
              <p:nvPr/>
            </p:nvSpPr>
            <p:spPr bwMode="auto">
              <a:xfrm>
                <a:off x="3443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8" name="Freeform 150"/>
              <p:cNvSpPr>
                <a:spLocks/>
              </p:cNvSpPr>
              <p:nvPr/>
            </p:nvSpPr>
            <p:spPr bwMode="auto">
              <a:xfrm>
                <a:off x="3477" y="1271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2147483647 h 6"/>
                  <a:gd name="T4" fmla="*/ 2147483647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0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9" name="Freeform 151"/>
              <p:cNvSpPr>
                <a:spLocks/>
              </p:cNvSpPr>
              <p:nvPr/>
            </p:nvSpPr>
            <p:spPr bwMode="auto">
              <a:xfrm>
                <a:off x="3501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" name="Freeform 152"/>
              <p:cNvSpPr>
                <a:spLocks/>
              </p:cNvSpPr>
              <p:nvPr/>
            </p:nvSpPr>
            <p:spPr bwMode="auto">
              <a:xfrm>
                <a:off x="3525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" name="Freeform 153"/>
              <p:cNvSpPr>
                <a:spLocks/>
              </p:cNvSpPr>
              <p:nvPr/>
            </p:nvSpPr>
            <p:spPr bwMode="auto">
              <a:xfrm>
                <a:off x="3544" y="1271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Freeform 154"/>
              <p:cNvSpPr>
                <a:spLocks/>
              </p:cNvSpPr>
              <p:nvPr/>
            </p:nvSpPr>
            <p:spPr bwMode="auto">
              <a:xfrm>
                <a:off x="3569" y="1283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" name="Freeform 155"/>
              <p:cNvSpPr>
                <a:spLocks/>
              </p:cNvSpPr>
              <p:nvPr/>
            </p:nvSpPr>
            <p:spPr bwMode="auto">
              <a:xfrm>
                <a:off x="3578" y="1283"/>
                <a:ext cx="34" cy="57"/>
              </a:xfrm>
              <a:custGeom>
                <a:avLst/>
                <a:gdLst>
                  <a:gd name="T0" fmla="*/ 0 w 3"/>
                  <a:gd name="T1" fmla="*/ 2147483647 h 5"/>
                  <a:gd name="T2" fmla="*/ 2147483647 w 3"/>
                  <a:gd name="T3" fmla="*/ 2147483647 h 5"/>
                  <a:gd name="T4" fmla="*/ 2147483647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0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" name="Freeform 156"/>
              <p:cNvSpPr>
                <a:spLocks/>
              </p:cNvSpPr>
              <p:nvPr/>
            </p:nvSpPr>
            <p:spPr bwMode="auto">
              <a:xfrm>
                <a:off x="3593" y="1283"/>
                <a:ext cx="34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2147483647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0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" name="Freeform 157"/>
              <p:cNvSpPr>
                <a:spLocks/>
              </p:cNvSpPr>
              <p:nvPr/>
            </p:nvSpPr>
            <p:spPr bwMode="auto">
              <a:xfrm>
                <a:off x="360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" name="Freeform 158"/>
              <p:cNvSpPr>
                <a:spLocks/>
              </p:cNvSpPr>
              <p:nvPr/>
            </p:nvSpPr>
            <p:spPr bwMode="auto">
              <a:xfrm>
                <a:off x="361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" name="Freeform 159"/>
              <p:cNvSpPr>
                <a:spLocks/>
              </p:cNvSpPr>
              <p:nvPr/>
            </p:nvSpPr>
            <p:spPr bwMode="auto">
              <a:xfrm>
                <a:off x="3626" y="1294"/>
                <a:ext cx="19" cy="34"/>
              </a:xfrm>
              <a:custGeom>
                <a:avLst/>
                <a:gdLst>
                  <a:gd name="T0" fmla="*/ 0 w 2"/>
                  <a:gd name="T1" fmla="*/ 2147483647 h 3"/>
                  <a:gd name="T2" fmla="*/ 2147483647 w 2"/>
                  <a:gd name="T3" fmla="*/ 2147483647 h 3"/>
                  <a:gd name="T4" fmla="*/ 2147483647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0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" name="Freeform 16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Freeform 16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Freeform 16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" name="Freeform 16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Freeform 16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" name="Freeform 16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" name="Freeform 16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" name="Freeform 16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Freeform 16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7" name="Freeform 16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8" name="Freeform 17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9" name="Freeform 17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" name="Freeform 17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Freeform 17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" name="Freeform 17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" name="Freeform 17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" name="Freeform 17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" name="Freeform 17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6" name="Freeform 17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" name="Freeform 17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8" name="Freeform 18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" name="Freeform 18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0" name="Freeform 18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1" name="Freeform 183"/>
              <p:cNvSpPr>
                <a:spLocks/>
              </p:cNvSpPr>
              <p:nvPr/>
            </p:nvSpPr>
            <p:spPr bwMode="auto">
              <a:xfrm>
                <a:off x="3443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2" name="Freeform 184"/>
              <p:cNvSpPr>
                <a:spLocks/>
              </p:cNvSpPr>
              <p:nvPr/>
            </p:nvSpPr>
            <p:spPr bwMode="auto">
              <a:xfrm>
                <a:off x="3467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" name="Freeform 185"/>
              <p:cNvSpPr>
                <a:spLocks/>
              </p:cNvSpPr>
              <p:nvPr/>
            </p:nvSpPr>
            <p:spPr bwMode="auto">
              <a:xfrm>
                <a:off x="3491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" name="Freeform 186"/>
              <p:cNvSpPr>
                <a:spLocks/>
              </p:cNvSpPr>
              <p:nvPr/>
            </p:nvSpPr>
            <p:spPr bwMode="auto">
              <a:xfrm>
                <a:off x="3511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5" name="Freeform 18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" name="Freeform 18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7" name="Freeform 18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8" name="Freeform 19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" name="Freeform 19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0" name="Freeform 19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1" name="Freeform 19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" name="Freeform 19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" name="Freeform 19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" name="Freeform 19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5" name="Freeform 19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6" name="Freeform 19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" name="Freeform 19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8" name="Freeform 20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9" name="Freeform 20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" name="Freeform 20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1" name="Freeform 20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2" name="Freeform 20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" name="Freeform 20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" name="Freeform 20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5" name="Freeform 20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6" name="Freeform 20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" name="Freeform 20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8" name="Freeform 210"/>
              <p:cNvSpPr>
                <a:spLocks/>
              </p:cNvSpPr>
              <p:nvPr/>
            </p:nvSpPr>
            <p:spPr bwMode="auto">
              <a:xfrm>
                <a:off x="3477" y="1203"/>
                <a:ext cx="48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2147483647 w 4"/>
                  <a:gd name="T5" fmla="*/ 2147483647 h 2"/>
                  <a:gd name="T6" fmla="*/ 2147483647 w 4"/>
                  <a:gd name="T7" fmla="*/ 2147483647 h 2"/>
                  <a:gd name="T8" fmla="*/ 0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9" name="Freeform 211"/>
              <p:cNvSpPr>
                <a:spLocks/>
              </p:cNvSpPr>
              <p:nvPr/>
            </p:nvSpPr>
            <p:spPr bwMode="auto">
              <a:xfrm>
                <a:off x="3501" y="1214"/>
                <a:ext cx="34" cy="23"/>
              </a:xfrm>
              <a:custGeom>
                <a:avLst/>
                <a:gdLst>
                  <a:gd name="T0" fmla="*/ 0 w 3"/>
                  <a:gd name="T1" fmla="*/ 2147483647 h 2"/>
                  <a:gd name="T2" fmla="*/ 2147483647 w 3"/>
                  <a:gd name="T3" fmla="*/ 0 h 2"/>
                  <a:gd name="T4" fmla="*/ 2147483647 w 3"/>
                  <a:gd name="T5" fmla="*/ 2147483647 h 2"/>
                  <a:gd name="T6" fmla="*/ 2147483647 w 3"/>
                  <a:gd name="T7" fmla="*/ 2147483647 h 2"/>
                  <a:gd name="T8" fmla="*/ 0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0" name="Freeform 212"/>
              <p:cNvSpPr>
                <a:spLocks/>
              </p:cNvSpPr>
              <p:nvPr/>
            </p:nvSpPr>
            <p:spPr bwMode="auto">
              <a:xfrm>
                <a:off x="3511" y="122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1" name="Freeform 213"/>
              <p:cNvSpPr>
                <a:spLocks/>
              </p:cNvSpPr>
              <p:nvPr/>
            </p:nvSpPr>
            <p:spPr bwMode="auto">
              <a:xfrm>
                <a:off x="3544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2" name="Freeform 214"/>
              <p:cNvSpPr>
                <a:spLocks/>
              </p:cNvSpPr>
              <p:nvPr/>
            </p:nvSpPr>
            <p:spPr bwMode="auto">
              <a:xfrm>
                <a:off x="3511" y="1191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0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0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3" name="Freeform 215"/>
              <p:cNvSpPr>
                <a:spLocks/>
              </p:cNvSpPr>
              <p:nvPr/>
            </p:nvSpPr>
            <p:spPr bwMode="auto">
              <a:xfrm>
                <a:off x="3602" y="1157"/>
                <a:ext cx="130" cy="69"/>
              </a:xfrm>
              <a:custGeom>
                <a:avLst/>
                <a:gdLst>
                  <a:gd name="T0" fmla="*/ 0 w 11"/>
                  <a:gd name="T1" fmla="*/ 2147483647 h 6"/>
                  <a:gd name="T2" fmla="*/ 0 w 11"/>
                  <a:gd name="T3" fmla="*/ 2147483647 h 6"/>
                  <a:gd name="T4" fmla="*/ 2147483647 w 11"/>
                  <a:gd name="T5" fmla="*/ 2147483647 h 6"/>
                  <a:gd name="T6" fmla="*/ 2147483647 w 11"/>
                  <a:gd name="T7" fmla="*/ 2147483647 h 6"/>
                  <a:gd name="T8" fmla="*/ 2147483647 w 11"/>
                  <a:gd name="T9" fmla="*/ 2147483647 h 6"/>
                  <a:gd name="T10" fmla="*/ 2147483647 w 11"/>
                  <a:gd name="T11" fmla="*/ 2147483647 h 6"/>
                  <a:gd name="T12" fmla="*/ 2147483647 w 11"/>
                  <a:gd name="T13" fmla="*/ 2147483647 h 6"/>
                  <a:gd name="T14" fmla="*/ 2147483647 w 11"/>
                  <a:gd name="T15" fmla="*/ 2147483647 h 6"/>
                  <a:gd name="T16" fmla="*/ 2147483647 w 11"/>
                  <a:gd name="T17" fmla="*/ 2147483647 h 6"/>
                  <a:gd name="T18" fmla="*/ 2147483647 w 11"/>
                  <a:gd name="T19" fmla="*/ 2147483647 h 6"/>
                  <a:gd name="T20" fmla="*/ 2147483647 w 11"/>
                  <a:gd name="T21" fmla="*/ 2147483647 h 6"/>
                  <a:gd name="T22" fmla="*/ 2147483647 w 11"/>
                  <a:gd name="T23" fmla="*/ 2147483647 h 6"/>
                  <a:gd name="T24" fmla="*/ 2147483647 w 11"/>
                  <a:gd name="T25" fmla="*/ 2147483647 h 6"/>
                  <a:gd name="T26" fmla="*/ 2147483647 w 11"/>
                  <a:gd name="T27" fmla="*/ 2147483647 h 6"/>
                  <a:gd name="T28" fmla="*/ 2147483647 w 11"/>
                  <a:gd name="T29" fmla="*/ 2147483647 h 6"/>
                  <a:gd name="T30" fmla="*/ 2147483647 w 11"/>
                  <a:gd name="T31" fmla="*/ 2147483647 h 6"/>
                  <a:gd name="T32" fmla="*/ 2147483647 w 11"/>
                  <a:gd name="T33" fmla="*/ 2147483647 h 6"/>
                  <a:gd name="T34" fmla="*/ 2147483647 w 11"/>
                  <a:gd name="T35" fmla="*/ 0 h 6"/>
                  <a:gd name="T36" fmla="*/ 2147483647 w 11"/>
                  <a:gd name="T37" fmla="*/ 0 h 6"/>
                  <a:gd name="T38" fmla="*/ 2147483647 w 11"/>
                  <a:gd name="T39" fmla="*/ 2147483647 h 6"/>
                  <a:gd name="T40" fmla="*/ 2147483647 w 11"/>
                  <a:gd name="T41" fmla="*/ 2147483647 h 6"/>
                  <a:gd name="T42" fmla="*/ 2147483647 w 11"/>
                  <a:gd name="T43" fmla="*/ 2147483647 h 6"/>
                  <a:gd name="T44" fmla="*/ 2147483647 w 11"/>
                  <a:gd name="T45" fmla="*/ 0 h 6"/>
                  <a:gd name="T46" fmla="*/ 2147483647 w 11"/>
                  <a:gd name="T47" fmla="*/ 0 h 6"/>
                  <a:gd name="T48" fmla="*/ 0 w 11"/>
                  <a:gd name="T49" fmla="*/ 2147483647 h 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"/>
                  <a:gd name="T76" fmla="*/ 0 h 6"/>
                  <a:gd name="T77" fmla="*/ 11 w 11"/>
                  <a:gd name="T78" fmla="*/ 6 h 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" name="Freeform 21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" name="Freeform 21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6" name="Freeform 21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" name="Freeform 21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" name="Freeform 22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9" name="Freeform 22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0" name="Freeform 22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1" name="Freeform 22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2" name="Freeform 22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3" name="Freeform 22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4" name="Freeform 22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" name="Freeform 22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" name="Freeform 22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7" name="Freeform 22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8" name="Freeform 23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9" name="Freeform 23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0" name="Freeform 23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1" name="Freeform 23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2" name="Freeform 23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3" name="Freeform 23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" name="Freeform 23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5" name="Freeform 23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" name="Freeform 23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" name="Freeform 239"/>
              <p:cNvSpPr>
                <a:spLocks/>
              </p:cNvSpPr>
              <p:nvPr/>
            </p:nvSpPr>
            <p:spPr bwMode="auto">
              <a:xfrm>
                <a:off x="3877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" name="Freeform 240"/>
              <p:cNvSpPr>
                <a:spLocks/>
              </p:cNvSpPr>
              <p:nvPr/>
            </p:nvSpPr>
            <p:spPr bwMode="auto">
              <a:xfrm>
                <a:off x="3858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" name="Freeform 241"/>
              <p:cNvSpPr>
                <a:spLocks/>
              </p:cNvSpPr>
              <p:nvPr/>
            </p:nvSpPr>
            <p:spPr bwMode="auto">
              <a:xfrm>
                <a:off x="3834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0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" name="Freeform 242"/>
              <p:cNvSpPr>
                <a:spLocks/>
              </p:cNvSpPr>
              <p:nvPr/>
            </p:nvSpPr>
            <p:spPr bwMode="auto">
              <a:xfrm>
                <a:off x="3800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" name="Freeform 243"/>
              <p:cNvSpPr>
                <a:spLocks/>
              </p:cNvSpPr>
              <p:nvPr/>
            </p:nvSpPr>
            <p:spPr bwMode="auto">
              <a:xfrm>
                <a:off x="3776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" name="Freeform 244"/>
              <p:cNvSpPr>
                <a:spLocks/>
              </p:cNvSpPr>
              <p:nvPr/>
            </p:nvSpPr>
            <p:spPr bwMode="auto">
              <a:xfrm>
                <a:off x="3752" y="1306"/>
                <a:ext cx="48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0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" name="Freeform 245"/>
              <p:cNvSpPr>
                <a:spLocks/>
              </p:cNvSpPr>
              <p:nvPr/>
            </p:nvSpPr>
            <p:spPr bwMode="auto">
              <a:xfrm>
                <a:off x="3732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0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" name="Freeform 24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" name="Freeform 24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" name="Freeform 24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" name="Freeform 24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" name="Freeform 25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" name="Freeform 25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0" name="Freeform 25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1" name="Freeform 25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" name="Freeform 25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" name="Freeform 25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4" name="Freeform 25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" name="Freeform 25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" name="Freeform 25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7" name="Freeform 25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" name="Freeform 26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9" name="Freeform 26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" name="Freeform 26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" name="Freeform 26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2" name="Freeform 26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" name="Freeform 26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" name="Freeform 26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" name="Freeform 26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6" name="Freeform 26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7" name="Freeform 269"/>
              <p:cNvSpPr>
                <a:spLocks/>
              </p:cNvSpPr>
              <p:nvPr/>
            </p:nvSpPr>
            <p:spPr bwMode="auto">
              <a:xfrm>
                <a:off x="3877" y="1329"/>
                <a:ext cx="72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0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2147483647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8" name="Freeform 270"/>
              <p:cNvSpPr>
                <a:spLocks/>
              </p:cNvSpPr>
              <p:nvPr/>
            </p:nvSpPr>
            <p:spPr bwMode="auto">
              <a:xfrm>
                <a:off x="3843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0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9" name="Freeform 271"/>
              <p:cNvSpPr>
                <a:spLocks/>
              </p:cNvSpPr>
              <p:nvPr/>
            </p:nvSpPr>
            <p:spPr bwMode="auto">
              <a:xfrm>
                <a:off x="3824" y="1317"/>
                <a:ext cx="43" cy="92"/>
              </a:xfrm>
              <a:custGeom>
                <a:avLst/>
                <a:gdLst>
                  <a:gd name="T0" fmla="*/ 2147483647 w 4"/>
                  <a:gd name="T1" fmla="*/ 2147483647 h 8"/>
                  <a:gd name="T2" fmla="*/ 2147483647 w 4"/>
                  <a:gd name="T3" fmla="*/ 2147483647 h 8"/>
                  <a:gd name="T4" fmla="*/ 0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2147483647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0" name="Freeform 272"/>
              <p:cNvSpPr>
                <a:spLocks/>
              </p:cNvSpPr>
              <p:nvPr/>
            </p:nvSpPr>
            <p:spPr bwMode="auto">
              <a:xfrm>
                <a:off x="3800" y="1317"/>
                <a:ext cx="43" cy="80"/>
              </a:xfrm>
              <a:custGeom>
                <a:avLst/>
                <a:gdLst>
                  <a:gd name="T0" fmla="*/ 2147483647 w 4"/>
                  <a:gd name="T1" fmla="*/ 2147483647 h 7"/>
                  <a:gd name="T2" fmla="*/ 2147483647 w 4"/>
                  <a:gd name="T3" fmla="*/ 2147483647 h 7"/>
                  <a:gd name="T4" fmla="*/ 0 w 4"/>
                  <a:gd name="T5" fmla="*/ 0 h 7"/>
                  <a:gd name="T6" fmla="*/ 2147483647 w 4"/>
                  <a:gd name="T7" fmla="*/ 2147483647 h 7"/>
                  <a:gd name="T8" fmla="*/ 2147483647 w 4"/>
                  <a:gd name="T9" fmla="*/ 2147483647 h 7"/>
                  <a:gd name="T10" fmla="*/ 2147483647 w 4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7"/>
                  <a:gd name="T20" fmla="*/ 4 w 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" name="Freeform 273"/>
              <p:cNvSpPr>
                <a:spLocks/>
              </p:cNvSpPr>
              <p:nvPr/>
            </p:nvSpPr>
            <p:spPr bwMode="auto">
              <a:xfrm>
                <a:off x="3776" y="1306"/>
                <a:ext cx="34" cy="80"/>
              </a:xfrm>
              <a:custGeom>
                <a:avLst/>
                <a:gdLst>
                  <a:gd name="T0" fmla="*/ 2147483647 w 3"/>
                  <a:gd name="T1" fmla="*/ 2147483647 h 7"/>
                  <a:gd name="T2" fmla="*/ 2147483647 w 3"/>
                  <a:gd name="T3" fmla="*/ 2147483647 h 7"/>
                  <a:gd name="T4" fmla="*/ 0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2147483647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2" name="Freeform 274"/>
              <p:cNvSpPr>
                <a:spLocks/>
              </p:cNvSpPr>
              <p:nvPr/>
            </p:nvSpPr>
            <p:spPr bwMode="auto">
              <a:xfrm>
                <a:off x="375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3" name="Freeform 275"/>
              <p:cNvSpPr>
                <a:spLocks/>
              </p:cNvSpPr>
              <p:nvPr/>
            </p:nvSpPr>
            <p:spPr bwMode="auto">
              <a:xfrm>
                <a:off x="374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Freeform 276"/>
              <p:cNvSpPr>
                <a:spLocks/>
              </p:cNvSpPr>
              <p:nvPr/>
            </p:nvSpPr>
            <p:spPr bwMode="auto">
              <a:xfrm>
                <a:off x="3732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5" name="Freeform 277"/>
              <p:cNvSpPr>
                <a:spLocks/>
              </p:cNvSpPr>
              <p:nvPr/>
            </p:nvSpPr>
            <p:spPr bwMode="auto">
              <a:xfrm>
                <a:off x="3718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" name="Freeform 278"/>
              <p:cNvSpPr>
                <a:spLocks/>
              </p:cNvSpPr>
              <p:nvPr/>
            </p:nvSpPr>
            <p:spPr bwMode="auto">
              <a:xfrm>
                <a:off x="3703" y="1306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7" name="Freeform 279"/>
              <p:cNvSpPr>
                <a:spLocks/>
              </p:cNvSpPr>
              <p:nvPr/>
            </p:nvSpPr>
            <p:spPr bwMode="auto">
              <a:xfrm>
                <a:off x="3699" y="1306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8" name="Freeform 280"/>
              <p:cNvSpPr>
                <a:spLocks/>
              </p:cNvSpPr>
              <p:nvPr/>
            </p:nvSpPr>
            <p:spPr bwMode="auto">
              <a:xfrm>
                <a:off x="3684" y="1306"/>
                <a:ext cx="1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9" name="Freeform 281"/>
              <p:cNvSpPr>
                <a:spLocks/>
              </p:cNvSpPr>
              <p:nvPr/>
            </p:nvSpPr>
            <p:spPr bwMode="auto">
              <a:xfrm>
                <a:off x="3858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0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0" name="Freeform 282"/>
              <p:cNvSpPr>
                <a:spLocks/>
              </p:cNvSpPr>
              <p:nvPr/>
            </p:nvSpPr>
            <p:spPr bwMode="auto">
              <a:xfrm>
                <a:off x="3824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0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1" name="Freeform 283"/>
              <p:cNvSpPr>
                <a:spLocks/>
              </p:cNvSpPr>
              <p:nvPr/>
            </p:nvSpPr>
            <p:spPr bwMode="auto">
              <a:xfrm>
                <a:off x="3800" y="1271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2147483647 w 5"/>
                  <a:gd name="T3" fmla="*/ 2147483647 h 6"/>
                  <a:gd name="T4" fmla="*/ 0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2147483647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2" name="Freeform 284"/>
              <p:cNvSpPr>
                <a:spLocks/>
              </p:cNvSpPr>
              <p:nvPr/>
            </p:nvSpPr>
            <p:spPr bwMode="auto">
              <a:xfrm>
                <a:off x="3790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3" name="Freeform 285"/>
              <p:cNvSpPr>
                <a:spLocks/>
              </p:cNvSpPr>
              <p:nvPr/>
            </p:nvSpPr>
            <p:spPr bwMode="auto">
              <a:xfrm>
                <a:off x="3766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4" name="Freeform 286"/>
              <p:cNvSpPr>
                <a:spLocks/>
              </p:cNvSpPr>
              <p:nvPr/>
            </p:nvSpPr>
            <p:spPr bwMode="auto">
              <a:xfrm>
                <a:off x="3752" y="1271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5" name="Freeform 287"/>
              <p:cNvSpPr>
                <a:spLocks/>
              </p:cNvSpPr>
              <p:nvPr/>
            </p:nvSpPr>
            <p:spPr bwMode="auto">
              <a:xfrm>
                <a:off x="3742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0 h 5"/>
                  <a:gd name="T6" fmla="*/ 0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6" name="Freeform 288"/>
              <p:cNvSpPr>
                <a:spLocks/>
              </p:cNvSpPr>
              <p:nvPr/>
            </p:nvSpPr>
            <p:spPr bwMode="auto">
              <a:xfrm>
                <a:off x="3718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7" name="Freeform 289"/>
              <p:cNvSpPr>
                <a:spLocks/>
              </p:cNvSpPr>
              <p:nvPr/>
            </p:nvSpPr>
            <p:spPr bwMode="auto">
              <a:xfrm>
                <a:off x="3703" y="1283"/>
                <a:ext cx="39" cy="46"/>
              </a:xfrm>
              <a:custGeom>
                <a:avLst/>
                <a:gdLst>
                  <a:gd name="T0" fmla="*/ 2147483647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2147483647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8" name="Freeform 290"/>
              <p:cNvSpPr>
                <a:spLocks/>
              </p:cNvSpPr>
              <p:nvPr/>
            </p:nvSpPr>
            <p:spPr bwMode="auto">
              <a:xfrm>
                <a:off x="3703" y="1283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9" name="Freeform 291"/>
              <p:cNvSpPr>
                <a:spLocks/>
              </p:cNvSpPr>
              <p:nvPr/>
            </p:nvSpPr>
            <p:spPr bwMode="auto">
              <a:xfrm>
                <a:off x="3699" y="1283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0" name="Freeform 292"/>
              <p:cNvSpPr>
                <a:spLocks/>
              </p:cNvSpPr>
              <p:nvPr/>
            </p:nvSpPr>
            <p:spPr bwMode="auto">
              <a:xfrm>
                <a:off x="3684" y="1294"/>
                <a:ext cx="19" cy="34"/>
              </a:xfrm>
              <a:custGeom>
                <a:avLst/>
                <a:gdLst>
                  <a:gd name="T0" fmla="*/ 2147483647 w 2"/>
                  <a:gd name="T1" fmla="*/ 2147483647 h 3"/>
                  <a:gd name="T2" fmla="*/ 2147483647 w 2"/>
                  <a:gd name="T3" fmla="*/ 2147483647 h 3"/>
                  <a:gd name="T4" fmla="*/ 0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1" name="Freeform 29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2" name="Freeform 29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3" name="Freeform 29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4" name="Freeform 29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5" name="Freeform 29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" name="Freeform 29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" name="Freeform 29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8" name="Freeform 30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9" name="Freeform 30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0" name="Freeform 30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1" name="Freeform 30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2" name="Freeform 30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3" name="Freeform 30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4" name="Freeform 30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5" name="Freeform 30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" name="Freeform 30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" name="Freeform 30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" name="Freeform 31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9" name="Freeform 31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0" name="Freeform 31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1" name="Freeform 31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2" name="Freeform 31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3" name="Freeform 31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4" name="Freeform 316"/>
              <p:cNvSpPr>
                <a:spLocks/>
              </p:cNvSpPr>
              <p:nvPr/>
            </p:nvSpPr>
            <p:spPr bwMode="auto">
              <a:xfrm>
                <a:off x="3834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5" name="Freeform 317"/>
              <p:cNvSpPr>
                <a:spLocks/>
              </p:cNvSpPr>
              <p:nvPr/>
            </p:nvSpPr>
            <p:spPr bwMode="auto">
              <a:xfrm>
                <a:off x="3824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" name="Freeform 318"/>
              <p:cNvSpPr>
                <a:spLocks/>
              </p:cNvSpPr>
              <p:nvPr/>
            </p:nvSpPr>
            <p:spPr bwMode="auto">
              <a:xfrm>
                <a:off x="3800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" name="Freeform 319"/>
              <p:cNvSpPr>
                <a:spLocks/>
              </p:cNvSpPr>
              <p:nvPr/>
            </p:nvSpPr>
            <p:spPr bwMode="auto">
              <a:xfrm>
                <a:off x="3790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" name="Freeform 32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" name="Freeform 32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0" name="Freeform 32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1" name="Freeform 32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2" name="Freeform 32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3" name="Freeform 32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4" name="Freeform 32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5" name="Freeform 32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6" name="Freeform 32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7" name="Freeform 32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8" name="Freeform 33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9" name="Freeform 33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0" name="Freeform 33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" name="Freeform 33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" name="Freeform 33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3" name="Freeform 33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4" name="Freeform 33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5" name="Freeform 33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6" name="Freeform 33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" name="Freeform 33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8" name="Freeform 34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9" name="Freeform 34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0" name="Freeform 34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1" name="Freeform 343"/>
              <p:cNvSpPr>
                <a:spLocks/>
              </p:cNvSpPr>
              <p:nvPr/>
            </p:nvSpPr>
            <p:spPr bwMode="auto">
              <a:xfrm>
                <a:off x="3809" y="1203"/>
                <a:ext cx="48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w 4"/>
                  <a:gd name="T5" fmla="*/ 2147483647 h 2"/>
                  <a:gd name="T6" fmla="*/ 2147483647 w 4"/>
                  <a:gd name="T7" fmla="*/ 2147483647 h 2"/>
                  <a:gd name="T8" fmla="*/ 2147483647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2" name="Freeform 344"/>
              <p:cNvSpPr>
                <a:spLocks/>
              </p:cNvSpPr>
              <p:nvPr/>
            </p:nvSpPr>
            <p:spPr bwMode="auto">
              <a:xfrm>
                <a:off x="3800" y="1214"/>
                <a:ext cx="34" cy="23"/>
              </a:xfrm>
              <a:custGeom>
                <a:avLst/>
                <a:gdLst>
                  <a:gd name="T0" fmla="*/ 2147483647 w 3"/>
                  <a:gd name="T1" fmla="*/ 2147483647 h 2"/>
                  <a:gd name="T2" fmla="*/ 0 w 3"/>
                  <a:gd name="T3" fmla="*/ 0 h 2"/>
                  <a:gd name="T4" fmla="*/ 0 w 3"/>
                  <a:gd name="T5" fmla="*/ 2147483647 h 2"/>
                  <a:gd name="T6" fmla="*/ 2147483647 w 3"/>
                  <a:gd name="T7" fmla="*/ 2147483647 h 2"/>
                  <a:gd name="T8" fmla="*/ 2147483647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3" name="Freeform 345"/>
              <p:cNvSpPr>
                <a:spLocks/>
              </p:cNvSpPr>
              <p:nvPr/>
            </p:nvSpPr>
            <p:spPr bwMode="auto">
              <a:xfrm>
                <a:off x="3790" y="1226"/>
                <a:ext cx="34" cy="11"/>
              </a:xfrm>
              <a:custGeom>
                <a:avLst/>
                <a:gdLst>
                  <a:gd name="T0" fmla="*/ 2147483647 w 3"/>
                  <a:gd name="T1" fmla="*/ 2147483647 h 1"/>
                  <a:gd name="T2" fmla="*/ 2147483647 w 3"/>
                  <a:gd name="T3" fmla="*/ 0 h 1"/>
                  <a:gd name="T4" fmla="*/ 0 w 3"/>
                  <a:gd name="T5" fmla="*/ 2147483647 h 1"/>
                  <a:gd name="T6" fmla="*/ 2147483647 w 3"/>
                  <a:gd name="T7" fmla="*/ 2147483647 h 1"/>
                  <a:gd name="T8" fmla="*/ 2147483647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" name="Freeform 346"/>
              <p:cNvSpPr>
                <a:spLocks/>
              </p:cNvSpPr>
              <p:nvPr/>
            </p:nvSpPr>
            <p:spPr bwMode="auto">
              <a:xfrm>
                <a:off x="3752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2147483647 w 3"/>
                  <a:gd name="T3" fmla="*/ 2147483647 h 2"/>
                  <a:gd name="T4" fmla="*/ 0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" name="Freeform 347"/>
              <p:cNvSpPr>
                <a:spLocks/>
              </p:cNvSpPr>
              <p:nvPr/>
            </p:nvSpPr>
            <p:spPr bwMode="auto">
              <a:xfrm>
                <a:off x="3752" y="1191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2147483647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" name="Freeform 348"/>
              <p:cNvSpPr>
                <a:spLocks/>
              </p:cNvSpPr>
              <p:nvPr/>
            </p:nvSpPr>
            <p:spPr bwMode="auto">
              <a:xfrm>
                <a:off x="3400" y="1363"/>
                <a:ext cx="178" cy="241"/>
              </a:xfrm>
              <a:custGeom>
                <a:avLst/>
                <a:gdLst>
                  <a:gd name="T0" fmla="*/ 2147483647 w 16"/>
                  <a:gd name="T1" fmla="*/ 2147483647 h 21"/>
                  <a:gd name="T2" fmla="*/ 2147483647 w 16"/>
                  <a:gd name="T3" fmla="*/ 2147483647 h 21"/>
                  <a:gd name="T4" fmla="*/ 2147483647 w 16"/>
                  <a:gd name="T5" fmla="*/ 2147483647 h 21"/>
                  <a:gd name="T6" fmla="*/ 2147483647 w 16"/>
                  <a:gd name="T7" fmla="*/ 2147483647 h 21"/>
                  <a:gd name="T8" fmla="*/ 2147483647 w 16"/>
                  <a:gd name="T9" fmla="*/ 2147483647 h 21"/>
                  <a:gd name="T10" fmla="*/ 2147483647 w 16"/>
                  <a:gd name="T11" fmla="*/ 2147483647 h 21"/>
                  <a:gd name="T12" fmla="*/ 2147483647 w 16"/>
                  <a:gd name="T13" fmla="*/ 2147483647 h 21"/>
                  <a:gd name="T14" fmla="*/ 2147483647 w 16"/>
                  <a:gd name="T15" fmla="*/ 2147483647 h 21"/>
                  <a:gd name="T16" fmla="*/ 2147483647 w 16"/>
                  <a:gd name="T17" fmla="*/ 2147483647 h 21"/>
                  <a:gd name="T18" fmla="*/ 2147483647 w 16"/>
                  <a:gd name="T19" fmla="*/ 2147483647 h 21"/>
                  <a:gd name="T20" fmla="*/ 2147483647 w 16"/>
                  <a:gd name="T21" fmla="*/ 2147483647 h 21"/>
                  <a:gd name="T22" fmla="*/ 2147483647 w 16"/>
                  <a:gd name="T23" fmla="*/ 2147483647 h 21"/>
                  <a:gd name="T24" fmla="*/ 2147483647 w 16"/>
                  <a:gd name="T25" fmla="*/ 2147483647 h 21"/>
                  <a:gd name="T26" fmla="*/ 2147483647 w 16"/>
                  <a:gd name="T27" fmla="*/ 2147483647 h 21"/>
                  <a:gd name="T28" fmla="*/ 2147483647 w 16"/>
                  <a:gd name="T29" fmla="*/ 2147483647 h 21"/>
                  <a:gd name="T30" fmla="*/ 2147483647 w 16"/>
                  <a:gd name="T31" fmla="*/ 2147483647 h 21"/>
                  <a:gd name="T32" fmla="*/ 2147483647 w 16"/>
                  <a:gd name="T33" fmla="*/ 2147483647 h 21"/>
                  <a:gd name="T34" fmla="*/ 2147483647 w 16"/>
                  <a:gd name="T35" fmla="*/ 2147483647 h 21"/>
                  <a:gd name="T36" fmla="*/ 2147483647 w 16"/>
                  <a:gd name="T37" fmla="*/ 2147483647 h 21"/>
                  <a:gd name="T38" fmla="*/ 2147483647 w 16"/>
                  <a:gd name="T39" fmla="*/ 2147483647 h 21"/>
                  <a:gd name="T40" fmla="*/ 2147483647 w 16"/>
                  <a:gd name="T41" fmla="*/ 2147483647 h 21"/>
                  <a:gd name="T42" fmla="*/ 2147483647 w 16"/>
                  <a:gd name="T43" fmla="*/ 2147483647 h 21"/>
                  <a:gd name="T44" fmla="*/ 2147483647 w 16"/>
                  <a:gd name="T45" fmla="*/ 2147483647 h 21"/>
                  <a:gd name="T46" fmla="*/ 2147483647 w 16"/>
                  <a:gd name="T47" fmla="*/ 2147483647 h 21"/>
                  <a:gd name="T48" fmla="*/ 2147483647 w 16"/>
                  <a:gd name="T49" fmla="*/ 2147483647 h 21"/>
                  <a:gd name="T50" fmla="*/ 2147483647 w 16"/>
                  <a:gd name="T51" fmla="*/ 2147483647 h 21"/>
                  <a:gd name="T52" fmla="*/ 2147483647 w 16"/>
                  <a:gd name="T53" fmla="*/ 2147483647 h 21"/>
                  <a:gd name="T54" fmla="*/ 2147483647 w 16"/>
                  <a:gd name="T55" fmla="*/ 2147483647 h 21"/>
                  <a:gd name="T56" fmla="*/ 2147483647 w 16"/>
                  <a:gd name="T57" fmla="*/ 2147483647 h 21"/>
                  <a:gd name="T58" fmla="*/ 2147483647 w 16"/>
                  <a:gd name="T59" fmla="*/ 2147483647 h 21"/>
                  <a:gd name="T60" fmla="*/ 2147483647 w 16"/>
                  <a:gd name="T61" fmla="*/ 2147483647 h 21"/>
                  <a:gd name="T62" fmla="*/ 2147483647 w 16"/>
                  <a:gd name="T63" fmla="*/ 2147483647 h 21"/>
                  <a:gd name="T64" fmla="*/ 0 w 16"/>
                  <a:gd name="T65" fmla="*/ 2147483647 h 21"/>
                  <a:gd name="T66" fmla="*/ 0 w 16"/>
                  <a:gd name="T67" fmla="*/ 2147483647 h 21"/>
                  <a:gd name="T68" fmla="*/ 0 w 16"/>
                  <a:gd name="T69" fmla="*/ 2147483647 h 21"/>
                  <a:gd name="T70" fmla="*/ 2147483647 w 16"/>
                  <a:gd name="T71" fmla="*/ 2147483647 h 21"/>
                  <a:gd name="T72" fmla="*/ 0 w 16"/>
                  <a:gd name="T73" fmla="*/ 2147483647 h 21"/>
                  <a:gd name="T74" fmla="*/ 2147483647 w 16"/>
                  <a:gd name="T75" fmla="*/ 0 h 21"/>
                  <a:gd name="T76" fmla="*/ 2147483647 w 16"/>
                  <a:gd name="T77" fmla="*/ 2147483647 h 21"/>
                  <a:gd name="T78" fmla="*/ 2147483647 w 16"/>
                  <a:gd name="T79" fmla="*/ 2147483647 h 21"/>
                  <a:gd name="T80" fmla="*/ 2147483647 w 16"/>
                  <a:gd name="T81" fmla="*/ 2147483647 h 21"/>
                  <a:gd name="T82" fmla="*/ 2147483647 w 16"/>
                  <a:gd name="T83" fmla="*/ 2147483647 h 21"/>
                  <a:gd name="T84" fmla="*/ 2147483647 w 16"/>
                  <a:gd name="T85" fmla="*/ 2147483647 h 21"/>
                  <a:gd name="T86" fmla="*/ 2147483647 w 16"/>
                  <a:gd name="T87" fmla="*/ 2147483647 h 21"/>
                  <a:gd name="T88" fmla="*/ 2147483647 w 16"/>
                  <a:gd name="T89" fmla="*/ 2147483647 h 21"/>
                  <a:gd name="T90" fmla="*/ 2147483647 w 16"/>
                  <a:gd name="T91" fmla="*/ 2147483647 h 21"/>
                  <a:gd name="T92" fmla="*/ 2147483647 w 16"/>
                  <a:gd name="T93" fmla="*/ 2147483647 h 21"/>
                  <a:gd name="T94" fmla="*/ 2147483647 w 16"/>
                  <a:gd name="T95" fmla="*/ 2147483647 h 21"/>
                  <a:gd name="T96" fmla="*/ 2147483647 w 16"/>
                  <a:gd name="T97" fmla="*/ 2147483647 h 21"/>
                  <a:gd name="T98" fmla="*/ 2147483647 w 16"/>
                  <a:gd name="T99" fmla="*/ 2147483647 h 21"/>
                  <a:gd name="T100" fmla="*/ 2147483647 w 16"/>
                  <a:gd name="T101" fmla="*/ 2147483647 h 21"/>
                  <a:gd name="T102" fmla="*/ 2147483647 w 16"/>
                  <a:gd name="T103" fmla="*/ 2147483647 h 21"/>
                  <a:gd name="T104" fmla="*/ 2147483647 w 16"/>
                  <a:gd name="T105" fmla="*/ 2147483647 h 21"/>
                  <a:gd name="T106" fmla="*/ 2147483647 w 16"/>
                  <a:gd name="T107" fmla="*/ 2147483647 h 2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6"/>
                  <a:gd name="T163" fmla="*/ 0 h 21"/>
                  <a:gd name="T164" fmla="*/ 16 w 16"/>
                  <a:gd name="T165" fmla="*/ 21 h 2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" name="Line 349"/>
              <p:cNvSpPr>
                <a:spLocks noChangeShapeType="1"/>
              </p:cNvSpPr>
              <p:nvPr/>
            </p:nvSpPr>
            <p:spPr bwMode="auto">
              <a:xfrm flipH="1">
                <a:off x="3477" y="1524"/>
                <a:ext cx="14" cy="11"/>
              </a:xfrm>
              <a:prstGeom prst="line">
                <a:avLst/>
              </a:pr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" name="Freeform 350"/>
              <p:cNvSpPr>
                <a:spLocks/>
              </p:cNvSpPr>
              <p:nvPr/>
            </p:nvSpPr>
            <p:spPr bwMode="auto">
              <a:xfrm>
                <a:off x="3477" y="153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" name="Freeform 351"/>
              <p:cNvSpPr>
                <a:spLocks/>
              </p:cNvSpPr>
              <p:nvPr/>
            </p:nvSpPr>
            <p:spPr bwMode="auto">
              <a:xfrm>
                <a:off x="3477" y="1536"/>
                <a:ext cx="24" cy="11"/>
              </a:xfrm>
              <a:custGeom>
                <a:avLst/>
                <a:gdLst>
                  <a:gd name="T0" fmla="*/ 0 w 2"/>
                  <a:gd name="T1" fmla="*/ 0 h 1"/>
                  <a:gd name="T2" fmla="*/ 2147483647 w 2"/>
                  <a:gd name="T3" fmla="*/ 2147483647 h 1"/>
                  <a:gd name="T4" fmla="*/ 2147483647 w 2"/>
                  <a:gd name="T5" fmla="*/ 2147483647 h 1"/>
                  <a:gd name="T6" fmla="*/ 0 w 2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0" name="Freeform 352"/>
              <p:cNvSpPr>
                <a:spLocks/>
              </p:cNvSpPr>
              <p:nvPr/>
            </p:nvSpPr>
            <p:spPr bwMode="auto">
              <a:xfrm>
                <a:off x="3477" y="1547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2147483647 h 1"/>
                  <a:gd name="T6" fmla="*/ 2147483647 w 3"/>
                  <a:gd name="T7" fmla="*/ 0 h 1"/>
                  <a:gd name="T8" fmla="*/ 2147483647 w 3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1" name="Freeform 353"/>
              <p:cNvSpPr>
                <a:spLocks/>
              </p:cNvSpPr>
              <p:nvPr/>
            </p:nvSpPr>
            <p:spPr bwMode="auto">
              <a:xfrm>
                <a:off x="3477" y="1559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2" name="Freeform 354"/>
              <p:cNvSpPr>
                <a:spLocks/>
              </p:cNvSpPr>
              <p:nvPr/>
            </p:nvSpPr>
            <p:spPr bwMode="auto">
              <a:xfrm>
                <a:off x="3491" y="1570"/>
                <a:ext cx="19" cy="11"/>
              </a:xfrm>
              <a:custGeom>
                <a:avLst/>
                <a:gdLst>
                  <a:gd name="T0" fmla="*/ 0 w 2"/>
                  <a:gd name="T1" fmla="*/ 2147483647 h 1"/>
                  <a:gd name="T2" fmla="*/ 2147483647 w 2"/>
                  <a:gd name="T3" fmla="*/ 2147483647 h 1"/>
                  <a:gd name="T4" fmla="*/ 2147483647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3" name="Freeform 355"/>
              <p:cNvSpPr>
                <a:spLocks/>
              </p:cNvSpPr>
              <p:nvPr/>
            </p:nvSpPr>
            <p:spPr bwMode="auto">
              <a:xfrm>
                <a:off x="3858" y="1455"/>
                <a:ext cx="10" cy="23"/>
              </a:xfrm>
              <a:custGeom>
                <a:avLst/>
                <a:gdLst>
                  <a:gd name="T0" fmla="*/ 0 w 1"/>
                  <a:gd name="T1" fmla="*/ 2147483647 h 2"/>
                  <a:gd name="T2" fmla="*/ 0 w 1"/>
                  <a:gd name="T3" fmla="*/ 0 h 2"/>
                  <a:gd name="T4" fmla="*/ 2147483647 w 1"/>
                  <a:gd name="T5" fmla="*/ 2147483647 h 2"/>
                  <a:gd name="T6" fmla="*/ 2147483647 w 1"/>
                  <a:gd name="T7" fmla="*/ 2147483647 h 2"/>
                  <a:gd name="T8" fmla="*/ 0 w 1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4" name="Oval 356"/>
              <p:cNvSpPr>
                <a:spLocks noChangeArrowheads="1"/>
              </p:cNvSpPr>
              <p:nvPr/>
            </p:nvSpPr>
            <p:spPr bwMode="auto">
              <a:xfrm>
                <a:off x="3809" y="1467"/>
                <a:ext cx="82" cy="8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5" name="Freeform 357"/>
              <p:cNvSpPr>
                <a:spLocks/>
              </p:cNvSpPr>
              <p:nvPr/>
            </p:nvSpPr>
            <p:spPr bwMode="auto">
              <a:xfrm>
                <a:off x="3809" y="1490"/>
                <a:ext cx="82" cy="34"/>
              </a:xfrm>
              <a:custGeom>
                <a:avLst/>
                <a:gdLst>
                  <a:gd name="T0" fmla="*/ 2147483647 w 7"/>
                  <a:gd name="T1" fmla="*/ 0 h 3"/>
                  <a:gd name="T2" fmla="*/ 2147483647 w 7"/>
                  <a:gd name="T3" fmla="*/ 2147483647 h 3"/>
                  <a:gd name="T4" fmla="*/ 2147483647 w 7"/>
                  <a:gd name="T5" fmla="*/ 2147483647 h 3"/>
                  <a:gd name="T6" fmla="*/ 0 w 7"/>
                  <a:gd name="T7" fmla="*/ 2147483647 h 3"/>
                  <a:gd name="T8" fmla="*/ 2147483647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6" name="Freeform 358"/>
              <p:cNvSpPr>
                <a:spLocks/>
              </p:cNvSpPr>
              <p:nvPr/>
            </p:nvSpPr>
            <p:spPr bwMode="auto">
              <a:xfrm>
                <a:off x="3843" y="1432"/>
                <a:ext cx="34" cy="34"/>
              </a:xfrm>
              <a:custGeom>
                <a:avLst/>
                <a:gdLst>
                  <a:gd name="T0" fmla="*/ 2147483647 w 3"/>
                  <a:gd name="T1" fmla="*/ 2147483647 h 3"/>
                  <a:gd name="T2" fmla="*/ 2147483647 w 3"/>
                  <a:gd name="T3" fmla="*/ 2147483647 h 3"/>
                  <a:gd name="T4" fmla="*/ 0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2147483647 h 3"/>
                  <a:gd name="T10" fmla="*/ 2147483647 w 3"/>
                  <a:gd name="T11" fmla="*/ 0 h 3"/>
                  <a:gd name="T12" fmla="*/ 2147483647 w 3"/>
                  <a:gd name="T13" fmla="*/ 0 h 3"/>
                  <a:gd name="T14" fmla="*/ 2147483647 w 3"/>
                  <a:gd name="T15" fmla="*/ 2147483647 h 3"/>
                  <a:gd name="T16" fmla="*/ 2147483647 w 3"/>
                  <a:gd name="T17" fmla="*/ 2147483647 h 3"/>
                  <a:gd name="T18" fmla="*/ 2147483647 w 3"/>
                  <a:gd name="T19" fmla="*/ 2147483647 h 3"/>
                  <a:gd name="T20" fmla="*/ 2147483647 w 3"/>
                  <a:gd name="T21" fmla="*/ 2147483647 h 3"/>
                  <a:gd name="T22" fmla="*/ 2147483647 w 3"/>
                  <a:gd name="T23" fmla="*/ 2147483647 h 3"/>
                  <a:gd name="T24" fmla="*/ 2147483647 w 3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3"/>
                  <a:gd name="T41" fmla="*/ 3 w 3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" name="Freeform 359"/>
              <p:cNvSpPr>
                <a:spLocks/>
              </p:cNvSpPr>
              <p:nvPr/>
            </p:nvSpPr>
            <p:spPr bwMode="auto">
              <a:xfrm>
                <a:off x="3752" y="1501"/>
                <a:ext cx="140" cy="57"/>
              </a:xfrm>
              <a:custGeom>
                <a:avLst/>
                <a:gdLst>
                  <a:gd name="T0" fmla="*/ 2147483647 w 12"/>
                  <a:gd name="T1" fmla="*/ 0 h 5"/>
                  <a:gd name="T2" fmla="*/ 2147483647 w 12"/>
                  <a:gd name="T3" fmla="*/ 2147483647 h 5"/>
                  <a:gd name="T4" fmla="*/ 2147483647 w 12"/>
                  <a:gd name="T5" fmla="*/ 2147483647 h 5"/>
                  <a:gd name="T6" fmla="*/ 0 w 12"/>
                  <a:gd name="T7" fmla="*/ 2147483647 h 5"/>
                  <a:gd name="T8" fmla="*/ 2147483647 w 12"/>
                  <a:gd name="T9" fmla="*/ 2147483647 h 5"/>
                  <a:gd name="T10" fmla="*/ 2147483647 w 12"/>
                  <a:gd name="T11" fmla="*/ 2147483647 h 5"/>
                  <a:gd name="T12" fmla="*/ 2147483647 w 12"/>
                  <a:gd name="T13" fmla="*/ 2147483647 h 5"/>
                  <a:gd name="T14" fmla="*/ 2147483647 w 12"/>
                  <a:gd name="T15" fmla="*/ 2147483647 h 5"/>
                  <a:gd name="T16" fmla="*/ 2147483647 w 12"/>
                  <a:gd name="T17" fmla="*/ 2147483647 h 5"/>
                  <a:gd name="T18" fmla="*/ 2147483647 w 12"/>
                  <a:gd name="T19" fmla="*/ 2147483647 h 5"/>
                  <a:gd name="T20" fmla="*/ 2147483647 w 12"/>
                  <a:gd name="T21" fmla="*/ 2147483647 h 5"/>
                  <a:gd name="T22" fmla="*/ 2147483647 w 12"/>
                  <a:gd name="T23" fmla="*/ 2147483647 h 5"/>
                  <a:gd name="T24" fmla="*/ 2147483647 w 12"/>
                  <a:gd name="T25" fmla="*/ 2147483647 h 5"/>
                  <a:gd name="T26" fmla="*/ 2147483647 w 12"/>
                  <a:gd name="T27" fmla="*/ 2147483647 h 5"/>
                  <a:gd name="T28" fmla="*/ 2147483647 w 12"/>
                  <a:gd name="T29" fmla="*/ 2147483647 h 5"/>
                  <a:gd name="T30" fmla="*/ 2147483647 w 12"/>
                  <a:gd name="T31" fmla="*/ 2147483647 h 5"/>
                  <a:gd name="T32" fmla="*/ 2147483647 w 12"/>
                  <a:gd name="T33" fmla="*/ 2147483647 h 5"/>
                  <a:gd name="T34" fmla="*/ 2147483647 w 12"/>
                  <a:gd name="T35" fmla="*/ 2147483647 h 5"/>
                  <a:gd name="T36" fmla="*/ 2147483647 w 12"/>
                  <a:gd name="T37" fmla="*/ 2147483647 h 5"/>
                  <a:gd name="T38" fmla="*/ 2147483647 w 12"/>
                  <a:gd name="T39" fmla="*/ 2147483647 h 5"/>
                  <a:gd name="T40" fmla="*/ 2147483647 w 12"/>
                  <a:gd name="T41" fmla="*/ 2147483647 h 5"/>
                  <a:gd name="T42" fmla="*/ 2147483647 w 12"/>
                  <a:gd name="T43" fmla="*/ 2147483647 h 5"/>
                  <a:gd name="T44" fmla="*/ 2147483647 w 12"/>
                  <a:gd name="T45" fmla="*/ 2147483647 h 5"/>
                  <a:gd name="T46" fmla="*/ 2147483647 w 12"/>
                  <a:gd name="T47" fmla="*/ 2147483647 h 5"/>
                  <a:gd name="T48" fmla="*/ 2147483647 w 12"/>
                  <a:gd name="T49" fmla="*/ 2147483647 h 5"/>
                  <a:gd name="T50" fmla="*/ 2147483647 w 12"/>
                  <a:gd name="T51" fmla="*/ 2147483647 h 5"/>
                  <a:gd name="T52" fmla="*/ 2147483647 w 12"/>
                  <a:gd name="T53" fmla="*/ 2147483647 h 5"/>
                  <a:gd name="T54" fmla="*/ 2147483647 w 12"/>
                  <a:gd name="T55" fmla="*/ 0 h 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"/>
                  <a:gd name="T85" fmla="*/ 0 h 5"/>
                  <a:gd name="T86" fmla="*/ 12 w 12"/>
                  <a:gd name="T87" fmla="*/ 5 h 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8" name="Oval 360"/>
              <p:cNvSpPr>
                <a:spLocks noChangeArrowheads="1"/>
              </p:cNvSpPr>
              <p:nvPr/>
            </p:nvSpPr>
            <p:spPr bwMode="auto">
              <a:xfrm>
                <a:off x="3612" y="1099"/>
                <a:ext cx="106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9" name="Freeform 361"/>
              <p:cNvSpPr>
                <a:spLocks/>
              </p:cNvSpPr>
              <p:nvPr/>
            </p:nvSpPr>
            <p:spPr bwMode="auto">
              <a:xfrm>
                <a:off x="3593" y="996"/>
                <a:ext cx="149" cy="115"/>
              </a:xfrm>
              <a:custGeom>
                <a:avLst/>
                <a:gdLst>
                  <a:gd name="T0" fmla="*/ 2147483647 w 13"/>
                  <a:gd name="T1" fmla="*/ 2147483647 h 10"/>
                  <a:gd name="T2" fmla="*/ 2147483647 w 13"/>
                  <a:gd name="T3" fmla="*/ 2147483647 h 10"/>
                  <a:gd name="T4" fmla="*/ 2147483647 w 13"/>
                  <a:gd name="T5" fmla="*/ 2147483647 h 10"/>
                  <a:gd name="T6" fmla="*/ 2147483647 w 13"/>
                  <a:gd name="T7" fmla="*/ 0 h 10"/>
                  <a:gd name="T8" fmla="*/ 2147483647 w 13"/>
                  <a:gd name="T9" fmla="*/ 2147483647 h 10"/>
                  <a:gd name="T10" fmla="*/ 2147483647 w 13"/>
                  <a:gd name="T11" fmla="*/ 0 h 10"/>
                  <a:gd name="T12" fmla="*/ 0 w 13"/>
                  <a:gd name="T13" fmla="*/ 2147483647 h 10"/>
                  <a:gd name="T14" fmla="*/ 2147483647 w 13"/>
                  <a:gd name="T15" fmla="*/ 2147483647 h 10"/>
                  <a:gd name="T16" fmla="*/ 2147483647 w 13"/>
                  <a:gd name="T17" fmla="*/ 2147483647 h 10"/>
                  <a:gd name="T18" fmla="*/ 2147483647 w 13"/>
                  <a:gd name="T19" fmla="*/ 2147483647 h 10"/>
                  <a:gd name="T20" fmla="*/ 2147483647 w 13"/>
                  <a:gd name="T21" fmla="*/ 2147483647 h 10"/>
                  <a:gd name="T22" fmla="*/ 2147483647 w 13"/>
                  <a:gd name="T23" fmla="*/ 2147483647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10"/>
                  <a:gd name="T38" fmla="*/ 13 w 13"/>
                  <a:gd name="T39" fmla="*/ 10 h 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0" name="Freeform 362"/>
              <p:cNvSpPr>
                <a:spLocks/>
              </p:cNvSpPr>
              <p:nvPr/>
            </p:nvSpPr>
            <p:spPr bwMode="auto">
              <a:xfrm>
                <a:off x="3646" y="927"/>
                <a:ext cx="39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0 w 3"/>
                  <a:gd name="T7" fmla="*/ 2147483647 h 4"/>
                  <a:gd name="T8" fmla="*/ 0 w 3"/>
                  <a:gd name="T9" fmla="*/ 2147483647 h 4"/>
                  <a:gd name="T10" fmla="*/ 0 w 3"/>
                  <a:gd name="T11" fmla="*/ 2147483647 h 4"/>
                  <a:gd name="T12" fmla="*/ 2147483647 w 3"/>
                  <a:gd name="T13" fmla="*/ 2147483647 h 4"/>
                  <a:gd name="T14" fmla="*/ 0 w 3"/>
                  <a:gd name="T15" fmla="*/ 0 h 4"/>
                  <a:gd name="T16" fmla="*/ 2147483647 w 3"/>
                  <a:gd name="T17" fmla="*/ 0 h 4"/>
                  <a:gd name="T18" fmla="*/ 2147483647 w 3"/>
                  <a:gd name="T19" fmla="*/ 2147483647 h 4"/>
                  <a:gd name="T20" fmla="*/ 2147483647 w 3"/>
                  <a:gd name="T21" fmla="*/ 2147483647 h 4"/>
                  <a:gd name="T22" fmla="*/ 2147483647 w 3"/>
                  <a:gd name="T23" fmla="*/ 2147483647 h 4"/>
                  <a:gd name="T24" fmla="*/ 2147483647 w 3"/>
                  <a:gd name="T25" fmla="*/ 2147483647 h 4"/>
                  <a:gd name="T26" fmla="*/ 2147483647 w 3"/>
                  <a:gd name="T27" fmla="*/ 2147483647 h 4"/>
                  <a:gd name="T28" fmla="*/ 2147483647 w 3"/>
                  <a:gd name="T29" fmla="*/ 2147483647 h 4"/>
                  <a:gd name="T30" fmla="*/ 2147483647 w 3"/>
                  <a:gd name="T31" fmla="*/ 2147483647 h 4"/>
                  <a:gd name="T32" fmla="*/ 0 w 3"/>
                  <a:gd name="T33" fmla="*/ 2147483647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4"/>
                  <a:gd name="T53" fmla="*/ 3 w 3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1" name="Freeform 363"/>
              <p:cNvSpPr>
                <a:spLocks/>
              </p:cNvSpPr>
              <p:nvPr/>
            </p:nvSpPr>
            <p:spPr bwMode="auto">
              <a:xfrm>
                <a:off x="3593" y="1030"/>
                <a:ext cx="149" cy="57"/>
              </a:xfrm>
              <a:custGeom>
                <a:avLst/>
                <a:gdLst>
                  <a:gd name="T0" fmla="*/ 2147483647 w 13"/>
                  <a:gd name="T1" fmla="*/ 2147483647 h 5"/>
                  <a:gd name="T2" fmla="*/ 0 w 13"/>
                  <a:gd name="T3" fmla="*/ 0 h 5"/>
                  <a:gd name="T4" fmla="*/ 2147483647 w 13"/>
                  <a:gd name="T5" fmla="*/ 2147483647 h 5"/>
                  <a:gd name="T6" fmla="*/ 2147483647 w 13"/>
                  <a:gd name="T7" fmla="*/ 2147483647 h 5"/>
                  <a:gd name="T8" fmla="*/ 2147483647 w 13"/>
                  <a:gd name="T9" fmla="*/ 2147483647 h 5"/>
                  <a:gd name="T10" fmla="*/ 2147483647 w 13"/>
                  <a:gd name="T11" fmla="*/ 2147483647 h 5"/>
                  <a:gd name="T12" fmla="*/ 2147483647 w 13"/>
                  <a:gd name="T13" fmla="*/ 2147483647 h 5"/>
                  <a:gd name="T14" fmla="*/ 2147483647 w 13"/>
                  <a:gd name="T15" fmla="*/ 2147483647 h 5"/>
                  <a:gd name="T16" fmla="*/ 2147483647 w 13"/>
                  <a:gd name="T17" fmla="*/ 2147483647 h 5"/>
                  <a:gd name="T18" fmla="*/ 2147483647 w 13"/>
                  <a:gd name="T19" fmla="*/ 2147483647 h 5"/>
                  <a:gd name="T20" fmla="*/ 2147483647 w 13"/>
                  <a:gd name="T21" fmla="*/ 2147483647 h 5"/>
                  <a:gd name="T22" fmla="*/ 2147483647 w 13"/>
                  <a:gd name="T23" fmla="*/ 2147483647 h 5"/>
                  <a:gd name="T24" fmla="*/ 2147483647 w 13"/>
                  <a:gd name="T25" fmla="*/ 2147483647 h 5"/>
                  <a:gd name="T26" fmla="*/ 2147483647 w 13"/>
                  <a:gd name="T27" fmla="*/ 2147483647 h 5"/>
                  <a:gd name="T28" fmla="*/ 2147483647 w 13"/>
                  <a:gd name="T29" fmla="*/ 2147483647 h 5"/>
                  <a:gd name="T30" fmla="*/ 2147483647 w 13"/>
                  <a:gd name="T31" fmla="*/ 0 h 5"/>
                  <a:gd name="T32" fmla="*/ 2147483647 w 13"/>
                  <a:gd name="T33" fmla="*/ 2147483647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5"/>
                  <a:gd name="T53" fmla="*/ 13 w 13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2" name="Freeform 364"/>
              <p:cNvSpPr>
                <a:spLocks noEditPoints="1"/>
              </p:cNvSpPr>
              <p:nvPr/>
            </p:nvSpPr>
            <p:spPr bwMode="auto">
              <a:xfrm>
                <a:off x="3670" y="996"/>
                <a:ext cx="63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0 w 5"/>
                  <a:gd name="T3" fmla="*/ 2147483647 h 5"/>
                  <a:gd name="T4" fmla="*/ 2147483647 w 5"/>
                  <a:gd name="T5" fmla="*/ 2147483647 h 5"/>
                  <a:gd name="T6" fmla="*/ 2147483647 w 5"/>
                  <a:gd name="T7" fmla="*/ 0 h 5"/>
                  <a:gd name="T8" fmla="*/ 2147483647 w 5"/>
                  <a:gd name="T9" fmla="*/ 2147483647 h 5"/>
                  <a:gd name="T10" fmla="*/ 2147483647 w 5"/>
                  <a:gd name="T11" fmla="*/ 0 h 5"/>
                  <a:gd name="T12" fmla="*/ 2147483647 w 5"/>
                  <a:gd name="T13" fmla="*/ 2147483647 h 5"/>
                  <a:gd name="T14" fmla="*/ 2147483647 w 5"/>
                  <a:gd name="T15" fmla="*/ 2147483647 h 5"/>
                  <a:gd name="T16" fmla="*/ 2147483647 w 5"/>
                  <a:gd name="T17" fmla="*/ 2147483647 h 5"/>
                  <a:gd name="T18" fmla="*/ 2147483647 w 5"/>
                  <a:gd name="T19" fmla="*/ 2147483647 h 5"/>
                  <a:gd name="T20" fmla="*/ 2147483647 w 5"/>
                  <a:gd name="T21" fmla="*/ 2147483647 h 5"/>
                  <a:gd name="T22" fmla="*/ 2147483647 w 5"/>
                  <a:gd name="T23" fmla="*/ 2147483647 h 5"/>
                  <a:gd name="T24" fmla="*/ 2147483647 w 5"/>
                  <a:gd name="T25" fmla="*/ 2147483647 h 5"/>
                  <a:gd name="T26" fmla="*/ 2147483647 w 5"/>
                  <a:gd name="T27" fmla="*/ 2147483647 h 5"/>
                  <a:gd name="T28" fmla="*/ 2147483647 w 5"/>
                  <a:gd name="T29" fmla="*/ 2147483647 h 5"/>
                  <a:gd name="T30" fmla="*/ 2147483647 w 5"/>
                  <a:gd name="T31" fmla="*/ 2147483647 h 5"/>
                  <a:gd name="T32" fmla="*/ 2147483647 w 5"/>
                  <a:gd name="T33" fmla="*/ 2147483647 h 5"/>
                  <a:gd name="T34" fmla="*/ 2147483647 w 5"/>
                  <a:gd name="T35" fmla="*/ 2147483647 h 5"/>
                  <a:gd name="T36" fmla="*/ 2147483647 w 5"/>
                  <a:gd name="T37" fmla="*/ 2147483647 h 5"/>
                  <a:gd name="T38" fmla="*/ 2147483647 w 5"/>
                  <a:gd name="T39" fmla="*/ 2147483647 h 5"/>
                  <a:gd name="T40" fmla="*/ 2147483647 w 5"/>
                  <a:gd name="T41" fmla="*/ 2147483647 h 5"/>
                  <a:gd name="T42" fmla="*/ 2147483647 w 5"/>
                  <a:gd name="T43" fmla="*/ 2147483647 h 5"/>
                  <a:gd name="T44" fmla="*/ 2147483647 w 5"/>
                  <a:gd name="T45" fmla="*/ 0 h 5"/>
                  <a:gd name="T46" fmla="*/ 2147483647 w 5"/>
                  <a:gd name="T47" fmla="*/ 2147483647 h 5"/>
                  <a:gd name="T48" fmla="*/ 2147483647 w 5"/>
                  <a:gd name="T49" fmla="*/ 2147483647 h 5"/>
                  <a:gd name="T50" fmla="*/ 2147483647 w 5"/>
                  <a:gd name="T51" fmla="*/ 0 h 5"/>
                  <a:gd name="T52" fmla="*/ 2147483647 w 5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"/>
                  <a:gd name="T82" fmla="*/ 0 h 5"/>
                  <a:gd name="T83" fmla="*/ 5 w 5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3" name="Freeform 365"/>
              <p:cNvSpPr>
                <a:spLocks noEditPoints="1"/>
              </p:cNvSpPr>
              <p:nvPr/>
            </p:nvSpPr>
            <p:spPr bwMode="auto">
              <a:xfrm>
                <a:off x="3593" y="996"/>
                <a:ext cx="72" cy="57"/>
              </a:xfrm>
              <a:custGeom>
                <a:avLst/>
                <a:gdLst>
                  <a:gd name="T0" fmla="*/ 2147483647 w 6"/>
                  <a:gd name="T1" fmla="*/ 2147483647 h 5"/>
                  <a:gd name="T2" fmla="*/ 2147483647 w 6"/>
                  <a:gd name="T3" fmla="*/ 2147483647 h 5"/>
                  <a:gd name="T4" fmla="*/ 2147483647 w 6"/>
                  <a:gd name="T5" fmla="*/ 2147483647 h 5"/>
                  <a:gd name="T6" fmla="*/ 2147483647 w 6"/>
                  <a:gd name="T7" fmla="*/ 0 h 5"/>
                  <a:gd name="T8" fmla="*/ 0 w 6"/>
                  <a:gd name="T9" fmla="*/ 2147483647 h 5"/>
                  <a:gd name="T10" fmla="*/ 2147483647 w 6"/>
                  <a:gd name="T11" fmla="*/ 0 h 5"/>
                  <a:gd name="T12" fmla="*/ 2147483647 w 6"/>
                  <a:gd name="T13" fmla="*/ 2147483647 h 5"/>
                  <a:gd name="T14" fmla="*/ 2147483647 w 6"/>
                  <a:gd name="T15" fmla="*/ 2147483647 h 5"/>
                  <a:gd name="T16" fmla="*/ 2147483647 w 6"/>
                  <a:gd name="T17" fmla="*/ 2147483647 h 5"/>
                  <a:gd name="T18" fmla="*/ 2147483647 w 6"/>
                  <a:gd name="T19" fmla="*/ 2147483647 h 5"/>
                  <a:gd name="T20" fmla="*/ 2147483647 w 6"/>
                  <a:gd name="T21" fmla="*/ 2147483647 h 5"/>
                  <a:gd name="T22" fmla="*/ 2147483647 w 6"/>
                  <a:gd name="T23" fmla="*/ 2147483647 h 5"/>
                  <a:gd name="T24" fmla="*/ 2147483647 w 6"/>
                  <a:gd name="T25" fmla="*/ 2147483647 h 5"/>
                  <a:gd name="T26" fmla="*/ 2147483647 w 6"/>
                  <a:gd name="T27" fmla="*/ 2147483647 h 5"/>
                  <a:gd name="T28" fmla="*/ 2147483647 w 6"/>
                  <a:gd name="T29" fmla="*/ 2147483647 h 5"/>
                  <a:gd name="T30" fmla="*/ 2147483647 w 6"/>
                  <a:gd name="T31" fmla="*/ 2147483647 h 5"/>
                  <a:gd name="T32" fmla="*/ 2147483647 w 6"/>
                  <a:gd name="T33" fmla="*/ 2147483647 h 5"/>
                  <a:gd name="T34" fmla="*/ 2147483647 w 6"/>
                  <a:gd name="T35" fmla="*/ 2147483647 h 5"/>
                  <a:gd name="T36" fmla="*/ 2147483647 w 6"/>
                  <a:gd name="T37" fmla="*/ 2147483647 h 5"/>
                  <a:gd name="T38" fmla="*/ 2147483647 w 6"/>
                  <a:gd name="T39" fmla="*/ 2147483647 h 5"/>
                  <a:gd name="T40" fmla="*/ 2147483647 w 6"/>
                  <a:gd name="T41" fmla="*/ 2147483647 h 5"/>
                  <a:gd name="T42" fmla="*/ 2147483647 w 6"/>
                  <a:gd name="T43" fmla="*/ 2147483647 h 5"/>
                  <a:gd name="T44" fmla="*/ 2147483647 w 6"/>
                  <a:gd name="T45" fmla="*/ 0 h 5"/>
                  <a:gd name="T46" fmla="*/ 2147483647 w 6"/>
                  <a:gd name="T47" fmla="*/ 2147483647 h 5"/>
                  <a:gd name="T48" fmla="*/ 2147483647 w 6"/>
                  <a:gd name="T49" fmla="*/ 2147483647 h 5"/>
                  <a:gd name="T50" fmla="*/ 2147483647 w 6"/>
                  <a:gd name="T51" fmla="*/ 0 h 5"/>
                  <a:gd name="T52" fmla="*/ 2147483647 w 6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"/>
                  <a:gd name="T82" fmla="*/ 0 h 5"/>
                  <a:gd name="T83" fmla="*/ 6 w 6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4" name="Freeform 366"/>
              <p:cNvSpPr>
                <a:spLocks/>
              </p:cNvSpPr>
              <p:nvPr/>
            </p:nvSpPr>
            <p:spPr bwMode="auto">
              <a:xfrm>
                <a:off x="3646" y="973"/>
                <a:ext cx="39" cy="103"/>
              </a:xfrm>
              <a:custGeom>
                <a:avLst/>
                <a:gdLst>
                  <a:gd name="T0" fmla="*/ 2147483647 w 3"/>
                  <a:gd name="T1" fmla="*/ 2147483647 h 9"/>
                  <a:gd name="T2" fmla="*/ 0 w 3"/>
                  <a:gd name="T3" fmla="*/ 0 h 9"/>
                  <a:gd name="T4" fmla="*/ 2147483647 w 3"/>
                  <a:gd name="T5" fmla="*/ 0 h 9"/>
                  <a:gd name="T6" fmla="*/ 2147483647 w 3"/>
                  <a:gd name="T7" fmla="*/ 2147483647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9"/>
                  <a:gd name="T14" fmla="*/ 3 w 3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5" name="Oval 367"/>
              <p:cNvSpPr>
                <a:spLocks noChangeArrowheads="1"/>
              </p:cNvSpPr>
              <p:nvPr/>
            </p:nvSpPr>
            <p:spPr bwMode="auto">
              <a:xfrm>
                <a:off x="3626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6" name="Oval 368"/>
              <p:cNvSpPr>
                <a:spLocks noChangeArrowheads="1"/>
              </p:cNvSpPr>
              <p:nvPr/>
            </p:nvSpPr>
            <p:spPr bwMode="auto">
              <a:xfrm>
                <a:off x="3612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7" name="Oval 369"/>
              <p:cNvSpPr>
                <a:spLocks noChangeArrowheads="1"/>
              </p:cNvSpPr>
              <p:nvPr/>
            </p:nvSpPr>
            <p:spPr bwMode="auto">
              <a:xfrm>
                <a:off x="3684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8" name="Oval 370"/>
              <p:cNvSpPr>
                <a:spLocks noChangeArrowheads="1"/>
              </p:cNvSpPr>
              <p:nvPr/>
            </p:nvSpPr>
            <p:spPr bwMode="auto">
              <a:xfrm>
                <a:off x="3703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9" name="Oval 371"/>
              <p:cNvSpPr>
                <a:spLocks noChangeArrowheads="1"/>
              </p:cNvSpPr>
              <p:nvPr/>
            </p:nvSpPr>
            <p:spPr bwMode="auto">
              <a:xfrm>
                <a:off x="3665" y="1076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0" name="Oval 372"/>
              <p:cNvSpPr>
                <a:spLocks noChangeArrowheads="1"/>
              </p:cNvSpPr>
              <p:nvPr/>
            </p:nvSpPr>
            <p:spPr bwMode="auto">
              <a:xfrm>
                <a:off x="3602" y="1065"/>
                <a:ext cx="10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1" name="Oval 373"/>
              <p:cNvSpPr>
                <a:spLocks noChangeArrowheads="1"/>
              </p:cNvSpPr>
              <p:nvPr/>
            </p:nvSpPr>
            <p:spPr bwMode="auto">
              <a:xfrm>
                <a:off x="3612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2" name="Oval 374"/>
              <p:cNvSpPr>
                <a:spLocks noChangeArrowheads="1"/>
              </p:cNvSpPr>
              <p:nvPr/>
            </p:nvSpPr>
            <p:spPr bwMode="auto">
              <a:xfrm>
                <a:off x="3718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3" name="Oval 375"/>
              <p:cNvSpPr>
                <a:spLocks noChangeArrowheads="1"/>
              </p:cNvSpPr>
              <p:nvPr/>
            </p:nvSpPr>
            <p:spPr bwMode="auto">
              <a:xfrm>
                <a:off x="3703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4" name="Freeform 376"/>
              <p:cNvSpPr>
                <a:spLocks/>
              </p:cNvSpPr>
              <p:nvPr/>
            </p:nvSpPr>
            <p:spPr bwMode="auto">
              <a:xfrm>
                <a:off x="3593" y="1042"/>
                <a:ext cx="10" cy="23"/>
              </a:xfrm>
              <a:custGeom>
                <a:avLst/>
                <a:gdLst>
                  <a:gd name="T0" fmla="*/ 0 w 1"/>
                  <a:gd name="T1" fmla="*/ 0 h 2"/>
                  <a:gd name="T2" fmla="*/ 2147483647 w 1"/>
                  <a:gd name="T3" fmla="*/ 2147483647 h 2"/>
                  <a:gd name="T4" fmla="*/ 0 w 1"/>
                  <a:gd name="T5" fmla="*/ 2147483647 h 2"/>
                  <a:gd name="T6" fmla="*/ 2147483647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5" name="Freeform 377"/>
              <p:cNvSpPr>
                <a:spLocks/>
              </p:cNvSpPr>
              <p:nvPr/>
            </p:nvSpPr>
            <p:spPr bwMode="auto">
              <a:xfrm>
                <a:off x="3732" y="1042"/>
                <a:ext cx="10" cy="23"/>
              </a:xfrm>
              <a:custGeom>
                <a:avLst/>
                <a:gdLst>
                  <a:gd name="T0" fmla="*/ 2147483647 w 1"/>
                  <a:gd name="T1" fmla="*/ 0 h 2"/>
                  <a:gd name="T2" fmla="*/ 0 w 1"/>
                  <a:gd name="T3" fmla="*/ 2147483647 h 2"/>
                  <a:gd name="T4" fmla="*/ 2147483647 w 1"/>
                  <a:gd name="T5" fmla="*/ 2147483647 h 2"/>
                  <a:gd name="T6" fmla="*/ 0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6" name="Oval 378"/>
              <p:cNvSpPr>
                <a:spLocks noChangeArrowheads="1"/>
              </p:cNvSpPr>
              <p:nvPr/>
            </p:nvSpPr>
            <p:spPr bwMode="auto">
              <a:xfrm>
                <a:off x="3646" y="973"/>
                <a:ext cx="39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7" name="Oval 379"/>
              <p:cNvSpPr>
                <a:spLocks noChangeArrowheads="1"/>
              </p:cNvSpPr>
              <p:nvPr/>
            </p:nvSpPr>
            <p:spPr bwMode="auto">
              <a:xfrm>
                <a:off x="3665" y="996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" name="Oval 380"/>
              <p:cNvSpPr>
                <a:spLocks noChangeArrowheads="1"/>
              </p:cNvSpPr>
              <p:nvPr/>
            </p:nvSpPr>
            <p:spPr bwMode="auto">
              <a:xfrm>
                <a:off x="3665" y="1007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9" name="Oval 381"/>
              <p:cNvSpPr>
                <a:spLocks noChangeArrowheads="1"/>
              </p:cNvSpPr>
              <p:nvPr/>
            </p:nvSpPr>
            <p:spPr bwMode="auto">
              <a:xfrm>
                <a:off x="3665" y="1019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0" name="Freeform 382"/>
              <p:cNvSpPr>
                <a:spLocks/>
              </p:cNvSpPr>
              <p:nvPr/>
            </p:nvSpPr>
            <p:spPr bwMode="auto">
              <a:xfrm>
                <a:off x="3458" y="1203"/>
                <a:ext cx="53" cy="23"/>
              </a:xfrm>
              <a:custGeom>
                <a:avLst/>
                <a:gdLst>
                  <a:gd name="T0" fmla="*/ 0 w 5"/>
                  <a:gd name="T1" fmla="*/ 2147483647 h 2"/>
                  <a:gd name="T2" fmla="*/ 2147483647 w 5"/>
                  <a:gd name="T3" fmla="*/ 0 h 2"/>
                  <a:gd name="T4" fmla="*/ 2147483647 w 5"/>
                  <a:gd name="T5" fmla="*/ 0 h 2"/>
                  <a:gd name="T6" fmla="*/ 2147483647 w 5"/>
                  <a:gd name="T7" fmla="*/ 2147483647 h 2"/>
                  <a:gd name="T8" fmla="*/ 0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1" name="Freeform 383"/>
              <p:cNvSpPr>
                <a:spLocks/>
              </p:cNvSpPr>
              <p:nvPr/>
            </p:nvSpPr>
            <p:spPr bwMode="auto">
              <a:xfrm>
                <a:off x="3491" y="1134"/>
                <a:ext cx="101" cy="23"/>
              </a:xfrm>
              <a:custGeom>
                <a:avLst/>
                <a:gdLst>
                  <a:gd name="T0" fmla="*/ 0 w 9"/>
                  <a:gd name="T1" fmla="*/ 0 h 2"/>
                  <a:gd name="T2" fmla="*/ 2147483647 w 9"/>
                  <a:gd name="T3" fmla="*/ 0 h 2"/>
                  <a:gd name="T4" fmla="*/ 2147483647 w 9"/>
                  <a:gd name="T5" fmla="*/ 2147483647 h 2"/>
                  <a:gd name="T6" fmla="*/ 0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2" name="Freeform 384"/>
              <p:cNvSpPr>
                <a:spLocks/>
              </p:cNvSpPr>
              <p:nvPr/>
            </p:nvSpPr>
            <p:spPr bwMode="auto">
              <a:xfrm>
                <a:off x="3544" y="1134"/>
                <a:ext cx="58" cy="46"/>
              </a:xfrm>
              <a:custGeom>
                <a:avLst/>
                <a:gdLst>
                  <a:gd name="T0" fmla="*/ 0 w 5"/>
                  <a:gd name="T1" fmla="*/ 2147483647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3" name="Freeform 385"/>
              <p:cNvSpPr>
                <a:spLocks/>
              </p:cNvSpPr>
              <p:nvPr/>
            </p:nvSpPr>
            <p:spPr bwMode="auto">
              <a:xfrm>
                <a:off x="3559" y="1053"/>
                <a:ext cx="111" cy="80"/>
              </a:xfrm>
              <a:custGeom>
                <a:avLst/>
                <a:gdLst>
                  <a:gd name="T0" fmla="*/ 2147483647 w 10"/>
                  <a:gd name="T1" fmla="*/ 2147483647 h 7"/>
                  <a:gd name="T2" fmla="*/ 0 w 10"/>
                  <a:gd name="T3" fmla="*/ 2147483647 h 7"/>
                  <a:gd name="T4" fmla="*/ 2147483647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4" name="Freeform 386"/>
              <p:cNvSpPr>
                <a:spLocks/>
              </p:cNvSpPr>
              <p:nvPr/>
            </p:nvSpPr>
            <p:spPr bwMode="auto">
              <a:xfrm>
                <a:off x="3544" y="1099"/>
                <a:ext cx="58" cy="80"/>
              </a:xfrm>
              <a:custGeom>
                <a:avLst/>
                <a:gdLst>
                  <a:gd name="T0" fmla="*/ 2147483647 w 5"/>
                  <a:gd name="T1" fmla="*/ 2147483647 h 7"/>
                  <a:gd name="T2" fmla="*/ 2147483647 w 5"/>
                  <a:gd name="T3" fmla="*/ 2147483647 h 7"/>
                  <a:gd name="T4" fmla="*/ 0 w 5"/>
                  <a:gd name="T5" fmla="*/ 0 h 7"/>
                  <a:gd name="T6" fmla="*/ 2147483647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5" name="Freeform 387"/>
              <p:cNvSpPr>
                <a:spLocks/>
              </p:cNvSpPr>
              <p:nvPr/>
            </p:nvSpPr>
            <p:spPr bwMode="auto">
              <a:xfrm>
                <a:off x="3511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2147483647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6" name="Freeform 388"/>
              <p:cNvSpPr>
                <a:spLocks/>
              </p:cNvSpPr>
              <p:nvPr/>
            </p:nvSpPr>
            <p:spPr bwMode="auto">
              <a:xfrm>
                <a:off x="3578" y="1122"/>
                <a:ext cx="87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0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2147483647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7" name="Freeform 389"/>
              <p:cNvSpPr>
                <a:spLocks/>
              </p:cNvSpPr>
              <p:nvPr/>
            </p:nvSpPr>
            <p:spPr bwMode="auto">
              <a:xfrm>
                <a:off x="3593" y="1111"/>
                <a:ext cx="77" cy="34"/>
              </a:xfrm>
              <a:custGeom>
                <a:avLst/>
                <a:gdLst>
                  <a:gd name="T0" fmla="*/ 2147483647 w 7"/>
                  <a:gd name="T1" fmla="*/ 2147483647 h 3"/>
                  <a:gd name="T2" fmla="*/ 0 w 7"/>
                  <a:gd name="T3" fmla="*/ 2147483647 h 3"/>
                  <a:gd name="T4" fmla="*/ 2147483647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8" name="Freeform 390"/>
              <p:cNvSpPr>
                <a:spLocks/>
              </p:cNvSpPr>
              <p:nvPr/>
            </p:nvSpPr>
            <p:spPr bwMode="auto">
              <a:xfrm>
                <a:off x="3569" y="1111"/>
                <a:ext cx="34" cy="23"/>
              </a:xfrm>
              <a:custGeom>
                <a:avLst/>
                <a:gdLst>
                  <a:gd name="T0" fmla="*/ 0 w 3"/>
                  <a:gd name="T1" fmla="*/ 0 h 2"/>
                  <a:gd name="T2" fmla="*/ 2147483647 w 3"/>
                  <a:gd name="T3" fmla="*/ 2147483647 h 2"/>
                  <a:gd name="T4" fmla="*/ 0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9" name="Freeform 391"/>
              <p:cNvSpPr>
                <a:spLocks/>
              </p:cNvSpPr>
              <p:nvPr/>
            </p:nvSpPr>
            <p:spPr bwMode="auto">
              <a:xfrm>
                <a:off x="3824" y="1203"/>
                <a:ext cx="53" cy="23"/>
              </a:xfrm>
              <a:custGeom>
                <a:avLst/>
                <a:gdLst>
                  <a:gd name="T0" fmla="*/ 2147483647 w 5"/>
                  <a:gd name="T1" fmla="*/ 2147483647 h 2"/>
                  <a:gd name="T2" fmla="*/ 0 w 5"/>
                  <a:gd name="T3" fmla="*/ 0 h 2"/>
                  <a:gd name="T4" fmla="*/ 0 w 5"/>
                  <a:gd name="T5" fmla="*/ 0 h 2"/>
                  <a:gd name="T6" fmla="*/ 2147483647 w 5"/>
                  <a:gd name="T7" fmla="*/ 2147483647 h 2"/>
                  <a:gd name="T8" fmla="*/ 2147483647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0" name="Freeform 392"/>
              <p:cNvSpPr>
                <a:spLocks/>
              </p:cNvSpPr>
              <p:nvPr/>
            </p:nvSpPr>
            <p:spPr bwMode="auto">
              <a:xfrm>
                <a:off x="3742" y="1134"/>
                <a:ext cx="101" cy="23"/>
              </a:xfrm>
              <a:custGeom>
                <a:avLst/>
                <a:gdLst>
                  <a:gd name="T0" fmla="*/ 2147483647 w 9"/>
                  <a:gd name="T1" fmla="*/ 0 h 2"/>
                  <a:gd name="T2" fmla="*/ 2147483647 w 9"/>
                  <a:gd name="T3" fmla="*/ 0 h 2"/>
                  <a:gd name="T4" fmla="*/ 0 w 9"/>
                  <a:gd name="T5" fmla="*/ 2147483647 h 2"/>
                  <a:gd name="T6" fmla="*/ 2147483647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1" name="Freeform 393"/>
              <p:cNvSpPr>
                <a:spLocks/>
              </p:cNvSpPr>
              <p:nvPr/>
            </p:nvSpPr>
            <p:spPr bwMode="auto">
              <a:xfrm>
                <a:off x="3732" y="1134"/>
                <a:ext cx="58" cy="46"/>
              </a:xfrm>
              <a:custGeom>
                <a:avLst/>
                <a:gdLst>
                  <a:gd name="T0" fmla="*/ 2147483647 w 5"/>
                  <a:gd name="T1" fmla="*/ 2147483647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Freeform 394"/>
              <p:cNvSpPr>
                <a:spLocks/>
              </p:cNvSpPr>
              <p:nvPr/>
            </p:nvSpPr>
            <p:spPr bwMode="auto">
              <a:xfrm>
                <a:off x="3665" y="1053"/>
                <a:ext cx="111" cy="80"/>
              </a:xfrm>
              <a:custGeom>
                <a:avLst/>
                <a:gdLst>
                  <a:gd name="T0" fmla="*/ 0 w 10"/>
                  <a:gd name="T1" fmla="*/ 2147483647 h 7"/>
                  <a:gd name="T2" fmla="*/ 2147483647 w 10"/>
                  <a:gd name="T3" fmla="*/ 2147483647 h 7"/>
                  <a:gd name="T4" fmla="*/ 0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3" name="Freeform 395"/>
              <p:cNvSpPr>
                <a:spLocks/>
              </p:cNvSpPr>
              <p:nvPr/>
            </p:nvSpPr>
            <p:spPr bwMode="auto">
              <a:xfrm>
                <a:off x="3732" y="1099"/>
                <a:ext cx="58" cy="80"/>
              </a:xfrm>
              <a:custGeom>
                <a:avLst/>
                <a:gdLst>
                  <a:gd name="T0" fmla="*/ 0 w 5"/>
                  <a:gd name="T1" fmla="*/ 2147483647 h 7"/>
                  <a:gd name="T2" fmla="*/ 2147483647 w 5"/>
                  <a:gd name="T3" fmla="*/ 2147483647 h 7"/>
                  <a:gd name="T4" fmla="*/ 2147483647 w 5"/>
                  <a:gd name="T5" fmla="*/ 0 h 7"/>
                  <a:gd name="T6" fmla="*/ 0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4" name="Freeform 396"/>
              <p:cNvSpPr>
                <a:spLocks/>
              </p:cNvSpPr>
              <p:nvPr/>
            </p:nvSpPr>
            <p:spPr bwMode="auto">
              <a:xfrm>
                <a:off x="3742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0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Freeform 397"/>
              <p:cNvSpPr>
                <a:spLocks/>
              </p:cNvSpPr>
              <p:nvPr/>
            </p:nvSpPr>
            <p:spPr bwMode="auto">
              <a:xfrm>
                <a:off x="3670" y="1122"/>
                <a:ext cx="82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2147483647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0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6" name="Freeform 398"/>
              <p:cNvSpPr>
                <a:spLocks/>
              </p:cNvSpPr>
              <p:nvPr/>
            </p:nvSpPr>
            <p:spPr bwMode="auto">
              <a:xfrm>
                <a:off x="3665" y="1111"/>
                <a:ext cx="77" cy="34"/>
              </a:xfrm>
              <a:custGeom>
                <a:avLst/>
                <a:gdLst>
                  <a:gd name="T0" fmla="*/ 0 w 7"/>
                  <a:gd name="T1" fmla="*/ 2147483647 h 3"/>
                  <a:gd name="T2" fmla="*/ 2147483647 w 7"/>
                  <a:gd name="T3" fmla="*/ 2147483647 h 3"/>
                  <a:gd name="T4" fmla="*/ 0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7" name="Freeform 399"/>
              <p:cNvSpPr>
                <a:spLocks/>
              </p:cNvSpPr>
              <p:nvPr/>
            </p:nvSpPr>
            <p:spPr bwMode="auto">
              <a:xfrm>
                <a:off x="3732" y="1111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8" name="Freeform 400"/>
              <p:cNvSpPr>
                <a:spLocks/>
              </p:cNvSpPr>
              <p:nvPr/>
            </p:nvSpPr>
            <p:spPr bwMode="auto">
              <a:xfrm>
                <a:off x="3458" y="1134"/>
                <a:ext cx="410" cy="517"/>
              </a:xfrm>
              <a:custGeom>
                <a:avLst/>
                <a:gdLst>
                  <a:gd name="T0" fmla="*/ 2147483647 w 36"/>
                  <a:gd name="T1" fmla="*/ 2147483647 h 45"/>
                  <a:gd name="T2" fmla="*/ 2147483647 w 36"/>
                  <a:gd name="T3" fmla="*/ 2147483647 h 45"/>
                  <a:gd name="T4" fmla="*/ 0 w 36"/>
                  <a:gd name="T5" fmla="*/ 2147483647 h 45"/>
                  <a:gd name="T6" fmla="*/ 2147483647 w 36"/>
                  <a:gd name="T7" fmla="*/ 2147483647 h 45"/>
                  <a:gd name="T8" fmla="*/ 2147483647 w 36"/>
                  <a:gd name="T9" fmla="*/ 2147483647 h 45"/>
                  <a:gd name="T10" fmla="*/ 2147483647 w 36"/>
                  <a:gd name="T11" fmla="*/ 2147483647 h 45"/>
                  <a:gd name="T12" fmla="*/ 2147483647 w 36"/>
                  <a:gd name="T13" fmla="*/ 2147483647 h 45"/>
                  <a:gd name="T14" fmla="*/ 2147483647 w 36"/>
                  <a:gd name="T15" fmla="*/ 2147483647 h 45"/>
                  <a:gd name="T16" fmla="*/ 2147483647 w 36"/>
                  <a:gd name="T17" fmla="*/ 2147483647 h 45"/>
                  <a:gd name="T18" fmla="*/ 2147483647 w 36"/>
                  <a:gd name="T19" fmla="*/ 2147483647 h 45"/>
                  <a:gd name="T20" fmla="*/ 2147483647 w 36"/>
                  <a:gd name="T21" fmla="*/ 2147483647 h 45"/>
                  <a:gd name="T22" fmla="*/ 2147483647 w 36"/>
                  <a:gd name="T23" fmla="*/ 2147483647 h 45"/>
                  <a:gd name="T24" fmla="*/ 2147483647 w 36"/>
                  <a:gd name="T25" fmla="*/ 2147483647 h 45"/>
                  <a:gd name="T26" fmla="*/ 2147483647 w 36"/>
                  <a:gd name="T27" fmla="*/ 2147483647 h 45"/>
                  <a:gd name="T28" fmla="*/ 2147483647 w 36"/>
                  <a:gd name="T29" fmla="*/ 0 h 45"/>
                  <a:gd name="T30" fmla="*/ 2147483647 w 36"/>
                  <a:gd name="T31" fmla="*/ 2147483647 h 45"/>
                  <a:gd name="T32" fmla="*/ 2147483647 w 36"/>
                  <a:gd name="T33" fmla="*/ 2147483647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5"/>
                  <a:gd name="T53" fmla="*/ 36 w 36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9" name="Oval 401"/>
              <p:cNvSpPr>
                <a:spLocks noChangeArrowheads="1"/>
              </p:cNvSpPr>
              <p:nvPr/>
            </p:nvSpPr>
            <p:spPr bwMode="auto">
              <a:xfrm>
                <a:off x="3602" y="1329"/>
                <a:ext cx="130" cy="126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0" name="Freeform 402"/>
              <p:cNvSpPr>
                <a:spLocks/>
              </p:cNvSpPr>
              <p:nvPr/>
            </p:nvSpPr>
            <p:spPr bwMode="auto">
              <a:xfrm>
                <a:off x="3612" y="1340"/>
                <a:ext cx="92" cy="80"/>
              </a:xfrm>
              <a:custGeom>
                <a:avLst/>
                <a:gdLst>
                  <a:gd name="T0" fmla="*/ 2147483647 w 8"/>
                  <a:gd name="T1" fmla="*/ 0 h 7"/>
                  <a:gd name="T2" fmla="*/ 0 w 8"/>
                  <a:gd name="T3" fmla="*/ 2147483647 h 7"/>
                  <a:gd name="T4" fmla="*/ 2147483647 w 8"/>
                  <a:gd name="T5" fmla="*/ 2147483647 h 7"/>
                  <a:gd name="T6" fmla="*/ 2147483647 w 8"/>
                  <a:gd name="T7" fmla="*/ 2147483647 h 7"/>
                  <a:gd name="T8" fmla="*/ 2147483647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" name="Freeform 403"/>
            <p:cNvSpPr>
              <a:spLocks noEditPoints="1"/>
            </p:cNvSpPr>
            <p:nvPr/>
          </p:nvSpPr>
          <p:spPr bwMode="auto">
            <a:xfrm>
              <a:off x="9765151" y="411178"/>
              <a:ext cx="364753" cy="84931"/>
            </a:xfrm>
            <a:custGeom>
              <a:avLst/>
              <a:gdLst>
                <a:gd name="T0" fmla="*/ 2147483647 w 116"/>
                <a:gd name="T1" fmla="*/ 2147483647 h 32"/>
                <a:gd name="T2" fmla="*/ 2147483647 w 116"/>
                <a:gd name="T3" fmla="*/ 2147483647 h 32"/>
                <a:gd name="T4" fmla="*/ 2147483647 w 116"/>
                <a:gd name="T5" fmla="*/ 2147483647 h 32"/>
                <a:gd name="T6" fmla="*/ 2147483647 w 116"/>
                <a:gd name="T7" fmla="*/ 2147483647 h 32"/>
                <a:gd name="T8" fmla="*/ 2147483647 w 116"/>
                <a:gd name="T9" fmla="*/ 2147483647 h 32"/>
                <a:gd name="T10" fmla="*/ 2147483647 w 116"/>
                <a:gd name="T11" fmla="*/ 2147483647 h 32"/>
                <a:gd name="T12" fmla="*/ 2147483647 w 116"/>
                <a:gd name="T13" fmla="*/ 2147483647 h 32"/>
                <a:gd name="T14" fmla="*/ 2147483647 w 116"/>
                <a:gd name="T15" fmla="*/ 2147483647 h 32"/>
                <a:gd name="T16" fmla="*/ 2147483647 w 116"/>
                <a:gd name="T17" fmla="*/ 2147483647 h 32"/>
                <a:gd name="T18" fmla="*/ 2147483647 w 116"/>
                <a:gd name="T19" fmla="*/ 2147483647 h 32"/>
                <a:gd name="T20" fmla="*/ 2147483647 w 116"/>
                <a:gd name="T21" fmla="*/ 2147483647 h 32"/>
                <a:gd name="T22" fmla="*/ 2147483647 w 116"/>
                <a:gd name="T23" fmla="*/ 2147483647 h 32"/>
                <a:gd name="T24" fmla="*/ 2147483647 w 116"/>
                <a:gd name="T25" fmla="*/ 2147483647 h 32"/>
                <a:gd name="T26" fmla="*/ 2147483647 w 116"/>
                <a:gd name="T27" fmla="*/ 2147483647 h 32"/>
                <a:gd name="T28" fmla="*/ 2147483647 w 116"/>
                <a:gd name="T29" fmla="*/ 2147483647 h 32"/>
                <a:gd name="T30" fmla="*/ 2147483647 w 116"/>
                <a:gd name="T31" fmla="*/ 2147483647 h 32"/>
                <a:gd name="T32" fmla="*/ 2147483647 w 116"/>
                <a:gd name="T33" fmla="*/ 2147483647 h 32"/>
                <a:gd name="T34" fmla="*/ 2147483647 w 116"/>
                <a:gd name="T35" fmla="*/ 2147483647 h 32"/>
                <a:gd name="T36" fmla="*/ 2147483647 w 116"/>
                <a:gd name="T37" fmla="*/ 2147483647 h 32"/>
                <a:gd name="T38" fmla="*/ 2147483647 w 116"/>
                <a:gd name="T39" fmla="*/ 2147483647 h 32"/>
                <a:gd name="T40" fmla="*/ 2147483647 w 116"/>
                <a:gd name="T41" fmla="*/ 2147483647 h 32"/>
                <a:gd name="T42" fmla="*/ 2147483647 w 116"/>
                <a:gd name="T43" fmla="*/ 2147483647 h 32"/>
                <a:gd name="T44" fmla="*/ 2147483647 w 116"/>
                <a:gd name="T45" fmla="*/ 2147483647 h 32"/>
                <a:gd name="T46" fmla="*/ 2147483647 w 116"/>
                <a:gd name="T47" fmla="*/ 2147483647 h 32"/>
                <a:gd name="T48" fmla="*/ 2147483647 w 116"/>
                <a:gd name="T49" fmla="*/ 2147483647 h 32"/>
                <a:gd name="T50" fmla="*/ 2147483647 w 116"/>
                <a:gd name="T51" fmla="*/ 2147483647 h 32"/>
                <a:gd name="T52" fmla="*/ 2147483647 w 116"/>
                <a:gd name="T53" fmla="*/ 2147483647 h 32"/>
                <a:gd name="T54" fmla="*/ 2147483647 w 116"/>
                <a:gd name="T55" fmla="*/ 2147483647 h 32"/>
                <a:gd name="T56" fmla="*/ 2147483647 w 116"/>
                <a:gd name="T57" fmla="*/ 2147483647 h 32"/>
                <a:gd name="T58" fmla="*/ 2147483647 w 116"/>
                <a:gd name="T59" fmla="*/ 2147483647 h 32"/>
                <a:gd name="T60" fmla="*/ 2147483647 w 116"/>
                <a:gd name="T61" fmla="*/ 2147483647 h 32"/>
                <a:gd name="T62" fmla="*/ 2147483647 w 116"/>
                <a:gd name="T63" fmla="*/ 2147483647 h 32"/>
                <a:gd name="T64" fmla="*/ 2147483647 w 116"/>
                <a:gd name="T65" fmla="*/ 2147483647 h 32"/>
                <a:gd name="T66" fmla="*/ 2147483647 w 116"/>
                <a:gd name="T67" fmla="*/ 2147483647 h 32"/>
                <a:gd name="T68" fmla="*/ 2147483647 w 116"/>
                <a:gd name="T69" fmla="*/ 2147483647 h 32"/>
                <a:gd name="T70" fmla="*/ 2147483647 w 116"/>
                <a:gd name="T71" fmla="*/ 2147483647 h 32"/>
                <a:gd name="T72" fmla="*/ 2147483647 w 116"/>
                <a:gd name="T73" fmla="*/ 2147483647 h 32"/>
                <a:gd name="T74" fmla="*/ 2147483647 w 116"/>
                <a:gd name="T75" fmla="*/ 2147483647 h 32"/>
                <a:gd name="T76" fmla="*/ 2147483647 w 116"/>
                <a:gd name="T77" fmla="*/ 2147483647 h 32"/>
                <a:gd name="T78" fmla="*/ 2147483647 w 116"/>
                <a:gd name="T79" fmla="*/ 2147483647 h 32"/>
                <a:gd name="T80" fmla="*/ 2147483647 w 116"/>
                <a:gd name="T81" fmla="*/ 2147483647 h 32"/>
                <a:gd name="T82" fmla="*/ 2147483647 w 116"/>
                <a:gd name="T83" fmla="*/ 2147483647 h 32"/>
                <a:gd name="T84" fmla="*/ 2147483647 w 116"/>
                <a:gd name="T85" fmla="*/ 2147483647 h 32"/>
                <a:gd name="T86" fmla="*/ 2147483647 w 116"/>
                <a:gd name="T87" fmla="*/ 2147483647 h 32"/>
                <a:gd name="T88" fmla="*/ 2147483647 w 116"/>
                <a:gd name="T89" fmla="*/ 2147483647 h 32"/>
                <a:gd name="T90" fmla="*/ 2147483647 w 116"/>
                <a:gd name="T91" fmla="*/ 2147483647 h 32"/>
                <a:gd name="T92" fmla="*/ 2147483647 w 116"/>
                <a:gd name="T93" fmla="*/ 2147483647 h 32"/>
                <a:gd name="T94" fmla="*/ 2147483647 w 116"/>
                <a:gd name="T95" fmla="*/ 2147483647 h 32"/>
                <a:gd name="T96" fmla="*/ 2147483647 w 116"/>
                <a:gd name="T97" fmla="*/ 2147483647 h 32"/>
                <a:gd name="T98" fmla="*/ 2147483647 w 116"/>
                <a:gd name="T99" fmla="*/ 2147483647 h 32"/>
                <a:gd name="T100" fmla="*/ 2147483647 w 116"/>
                <a:gd name="T101" fmla="*/ 2147483647 h 32"/>
                <a:gd name="T102" fmla="*/ 2147483647 w 116"/>
                <a:gd name="T103" fmla="*/ 2147483647 h 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6"/>
                <a:gd name="T157" fmla="*/ 0 h 32"/>
                <a:gd name="T158" fmla="*/ 116 w 116"/>
                <a:gd name="T159" fmla="*/ 32 h 3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4" name="Group 404"/>
            <p:cNvGrpSpPr>
              <a:grpSpLocks/>
            </p:cNvGrpSpPr>
            <p:nvPr/>
          </p:nvGrpSpPr>
          <p:grpSpPr bwMode="auto">
            <a:xfrm>
              <a:off x="9740375" y="139769"/>
              <a:ext cx="399990" cy="272794"/>
              <a:chOff x="4423" y="1252"/>
              <a:chExt cx="1453" cy="1182"/>
            </a:xfrm>
          </p:grpSpPr>
          <p:sp>
            <p:nvSpPr>
              <p:cNvPr id="17" name="Freeform 405"/>
              <p:cNvSpPr>
                <a:spLocks noEditPoints="1"/>
              </p:cNvSpPr>
              <p:nvPr/>
            </p:nvSpPr>
            <p:spPr bwMode="auto">
              <a:xfrm>
                <a:off x="4421" y="1250"/>
                <a:ext cx="1455" cy="1126"/>
              </a:xfrm>
              <a:custGeom>
                <a:avLst/>
                <a:gdLst>
                  <a:gd name="T0" fmla="*/ 2147483647 w 127"/>
                  <a:gd name="T1" fmla="*/ 2147483647 h 98"/>
                  <a:gd name="T2" fmla="*/ 2147483647 w 127"/>
                  <a:gd name="T3" fmla="*/ 2147483647 h 98"/>
                  <a:gd name="T4" fmla="*/ 2147483647 w 127"/>
                  <a:gd name="T5" fmla="*/ 2147483647 h 98"/>
                  <a:gd name="T6" fmla="*/ 2147483647 w 127"/>
                  <a:gd name="T7" fmla="*/ 2147483647 h 98"/>
                  <a:gd name="T8" fmla="*/ 2147483647 w 127"/>
                  <a:gd name="T9" fmla="*/ 0 h 98"/>
                  <a:gd name="T10" fmla="*/ 2147483647 w 127"/>
                  <a:gd name="T11" fmla="*/ 2147483647 h 98"/>
                  <a:gd name="T12" fmla="*/ 2147483647 w 127"/>
                  <a:gd name="T13" fmla="*/ 2147483647 h 98"/>
                  <a:gd name="T14" fmla="*/ 2147483647 w 127"/>
                  <a:gd name="T15" fmla="*/ 2147483647 h 98"/>
                  <a:gd name="T16" fmla="*/ 2147483647 w 127"/>
                  <a:gd name="T17" fmla="*/ 2147483647 h 98"/>
                  <a:gd name="T18" fmla="*/ 2147483647 w 127"/>
                  <a:gd name="T19" fmla="*/ 2147483647 h 98"/>
                  <a:gd name="T20" fmla="*/ 2147483647 w 127"/>
                  <a:gd name="T21" fmla="*/ 2147483647 h 98"/>
                  <a:gd name="T22" fmla="*/ 0 w 127"/>
                  <a:gd name="T23" fmla="*/ 2147483647 h 98"/>
                  <a:gd name="T24" fmla="*/ 2147483647 w 127"/>
                  <a:gd name="T25" fmla="*/ 0 h 98"/>
                  <a:gd name="T26" fmla="*/ 2147483647 w 127"/>
                  <a:gd name="T27" fmla="*/ 2147483647 h 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7"/>
                  <a:gd name="T43" fmla="*/ 0 h 98"/>
                  <a:gd name="T44" fmla="*/ 127 w 127"/>
                  <a:gd name="T45" fmla="*/ 98 h 9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Freeform 406"/>
              <p:cNvSpPr>
                <a:spLocks noEditPoints="1"/>
              </p:cNvSpPr>
              <p:nvPr/>
            </p:nvSpPr>
            <p:spPr bwMode="auto">
              <a:xfrm>
                <a:off x="4474" y="1330"/>
                <a:ext cx="1339" cy="1086"/>
              </a:xfrm>
              <a:custGeom>
                <a:avLst/>
                <a:gdLst>
                  <a:gd name="T0" fmla="*/ 2147483647 w 117"/>
                  <a:gd name="T1" fmla="*/ 2147483647 h 94"/>
                  <a:gd name="T2" fmla="*/ 2147483647 w 117"/>
                  <a:gd name="T3" fmla="*/ 2147483647 h 94"/>
                  <a:gd name="T4" fmla="*/ 2147483647 w 117"/>
                  <a:gd name="T5" fmla="*/ 2147483647 h 94"/>
                  <a:gd name="T6" fmla="*/ 2147483647 w 117"/>
                  <a:gd name="T7" fmla="*/ 2147483647 h 94"/>
                  <a:gd name="T8" fmla="*/ 2147483647 w 117"/>
                  <a:gd name="T9" fmla="*/ 0 h 94"/>
                  <a:gd name="T10" fmla="*/ 2147483647 w 117"/>
                  <a:gd name="T11" fmla="*/ 2147483647 h 94"/>
                  <a:gd name="T12" fmla="*/ 2147483647 w 117"/>
                  <a:gd name="T13" fmla="*/ 2147483647 h 94"/>
                  <a:gd name="T14" fmla="*/ 2147483647 w 117"/>
                  <a:gd name="T15" fmla="*/ 2147483647 h 94"/>
                  <a:gd name="T16" fmla="*/ 2147483647 w 117"/>
                  <a:gd name="T17" fmla="*/ 2147483647 h 94"/>
                  <a:gd name="T18" fmla="*/ 2147483647 w 117"/>
                  <a:gd name="T19" fmla="*/ 2147483647 h 94"/>
                  <a:gd name="T20" fmla="*/ 2147483647 w 117"/>
                  <a:gd name="T21" fmla="*/ 2147483647 h 94"/>
                  <a:gd name="T22" fmla="*/ 0 w 117"/>
                  <a:gd name="T23" fmla="*/ 2147483647 h 94"/>
                  <a:gd name="T24" fmla="*/ 2147483647 w 117"/>
                  <a:gd name="T25" fmla="*/ 0 h 94"/>
                  <a:gd name="T26" fmla="*/ 2147483647 w 117"/>
                  <a:gd name="T27" fmla="*/ 2147483647 h 9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7"/>
                  <a:gd name="T43" fmla="*/ 0 h 94"/>
                  <a:gd name="T44" fmla="*/ 117 w 117"/>
                  <a:gd name="T45" fmla="*/ 94 h 9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Freeform 407"/>
              <p:cNvSpPr>
                <a:spLocks noEditPoints="1"/>
              </p:cNvSpPr>
              <p:nvPr/>
            </p:nvSpPr>
            <p:spPr bwMode="auto">
              <a:xfrm>
                <a:off x="4537" y="1434"/>
                <a:ext cx="1204" cy="1000"/>
              </a:xfrm>
              <a:custGeom>
                <a:avLst/>
                <a:gdLst>
                  <a:gd name="T0" fmla="*/ 2147483647 w 105"/>
                  <a:gd name="T1" fmla="*/ 2147483647 h 87"/>
                  <a:gd name="T2" fmla="*/ 2147483647 w 105"/>
                  <a:gd name="T3" fmla="*/ 2147483647 h 87"/>
                  <a:gd name="T4" fmla="*/ 2147483647 w 105"/>
                  <a:gd name="T5" fmla="*/ 2147483647 h 87"/>
                  <a:gd name="T6" fmla="*/ 2147483647 w 105"/>
                  <a:gd name="T7" fmla="*/ 2147483647 h 87"/>
                  <a:gd name="T8" fmla="*/ 2147483647 w 105"/>
                  <a:gd name="T9" fmla="*/ 0 h 87"/>
                  <a:gd name="T10" fmla="*/ 2147483647 w 105"/>
                  <a:gd name="T11" fmla="*/ 2147483647 h 87"/>
                  <a:gd name="T12" fmla="*/ 2147483647 w 105"/>
                  <a:gd name="T13" fmla="*/ 2147483647 h 87"/>
                  <a:gd name="T14" fmla="*/ 2147483647 w 105"/>
                  <a:gd name="T15" fmla="*/ 2147483647 h 87"/>
                  <a:gd name="T16" fmla="*/ 2147483647 w 105"/>
                  <a:gd name="T17" fmla="*/ 2147483647 h 87"/>
                  <a:gd name="T18" fmla="*/ 2147483647 w 105"/>
                  <a:gd name="T19" fmla="*/ 2147483647 h 87"/>
                  <a:gd name="T20" fmla="*/ 2147483647 w 105"/>
                  <a:gd name="T21" fmla="*/ 2147483647 h 87"/>
                  <a:gd name="T22" fmla="*/ 0 w 105"/>
                  <a:gd name="T23" fmla="*/ 2147483647 h 87"/>
                  <a:gd name="T24" fmla="*/ 2147483647 w 105"/>
                  <a:gd name="T25" fmla="*/ 0 h 87"/>
                  <a:gd name="T26" fmla="*/ 2147483647 w 105"/>
                  <a:gd name="T27" fmla="*/ 2147483647 h 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5"/>
                  <a:gd name="T43" fmla="*/ 0 h 87"/>
                  <a:gd name="T44" fmla="*/ 105 w 105"/>
                  <a:gd name="T45" fmla="*/ 87 h 8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Oval 408"/>
            <p:cNvSpPr>
              <a:spLocks noChangeArrowheads="1"/>
            </p:cNvSpPr>
            <p:nvPr/>
          </p:nvSpPr>
          <p:spPr bwMode="auto">
            <a:xfrm>
              <a:off x="10180281" y="267857"/>
              <a:ext cx="34411" cy="29080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val 409"/>
            <p:cNvSpPr>
              <a:spLocks noChangeArrowheads="1"/>
            </p:cNvSpPr>
            <p:nvPr/>
          </p:nvSpPr>
          <p:spPr bwMode="auto">
            <a:xfrm>
              <a:off x="9653660" y="265319"/>
              <a:ext cx="33034" cy="29080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2" name="Text Box 2"/>
          <p:cNvSpPr txBox="1">
            <a:spLocks noChangeArrowheads="1"/>
          </p:cNvSpPr>
          <p:nvPr/>
        </p:nvSpPr>
        <p:spPr bwMode="auto">
          <a:xfrm>
            <a:off x="-7936" y="-117"/>
            <a:ext cx="12193178" cy="723106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МАТЕРИАЛЫ ПО ОСАДКАМ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 КРАСНОДАРСКОГО КРАЯ</a:t>
            </a:r>
          </a:p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(РИСК НАРУШЕНИЯ ЭЛЕКТРОСНАБЖЕНИЯ </a:t>
            </a:r>
            <a:r>
              <a:rPr lang="ru-RU" alt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20.06.2025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4" name="Прямоугольная выноска 4"/>
          <p:cNvSpPr>
            <a:spLocks noChangeArrowheads="1"/>
          </p:cNvSpPr>
          <p:nvPr/>
        </p:nvSpPr>
        <p:spPr bwMode="auto">
          <a:xfrm>
            <a:off x="3092689" y="5666"/>
            <a:ext cx="5966643" cy="701733"/>
          </a:xfrm>
          <a:prstGeom prst="wedgeRectCallout">
            <a:avLst>
              <a:gd name="adj1" fmla="val 57307"/>
              <a:gd name="adj2" fmla="val -18442"/>
            </a:avLst>
          </a:prstGeom>
          <a:noFill/>
          <a:ln w="9525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dirty="0"/>
          </a:p>
        </p:txBody>
      </p:sp>
      <p:grpSp>
        <p:nvGrpSpPr>
          <p:cNvPr id="435" name="Группа 434"/>
          <p:cNvGrpSpPr/>
          <p:nvPr/>
        </p:nvGrpSpPr>
        <p:grpSpPr>
          <a:xfrm>
            <a:off x="9479132" y="2568452"/>
            <a:ext cx="3131213" cy="3743622"/>
            <a:chOff x="7765301" y="4457439"/>
            <a:chExt cx="2974026" cy="3743622"/>
          </a:xfrm>
        </p:grpSpPr>
        <p:grpSp>
          <p:nvGrpSpPr>
            <p:cNvPr id="436" name="Группа 435"/>
            <p:cNvGrpSpPr/>
            <p:nvPr/>
          </p:nvGrpSpPr>
          <p:grpSpPr>
            <a:xfrm>
              <a:off x="7765301" y="4457439"/>
              <a:ext cx="2974026" cy="3743622"/>
              <a:chOff x="6897578" y="4082211"/>
              <a:chExt cx="2644738" cy="2764039"/>
            </a:xfrm>
          </p:grpSpPr>
          <p:sp>
            <p:nvSpPr>
              <p:cNvPr id="439" name="Text Box 97"/>
              <p:cNvSpPr txBox="1">
                <a:spLocks noChangeArrowheads="1"/>
              </p:cNvSpPr>
              <p:nvPr/>
            </p:nvSpPr>
            <p:spPr bwMode="auto">
              <a:xfrm>
                <a:off x="7066917" y="6209278"/>
                <a:ext cx="1460939" cy="152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2" tIns="63992" rIns="127982" bIns="63992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altLang="ru-RU" sz="500" b="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grpSp>
            <p:nvGrpSpPr>
              <p:cNvPr id="440" name="Группа 439"/>
              <p:cNvGrpSpPr/>
              <p:nvPr/>
            </p:nvGrpSpPr>
            <p:grpSpPr>
              <a:xfrm>
                <a:off x="6897578" y="4082211"/>
                <a:ext cx="2644738" cy="2764039"/>
                <a:chOff x="9401428" y="1559479"/>
                <a:chExt cx="3026400" cy="5253681"/>
              </a:xfrm>
            </p:grpSpPr>
            <p:grpSp>
              <p:nvGrpSpPr>
                <p:cNvPr id="445" name="Группа 444"/>
                <p:cNvGrpSpPr/>
                <p:nvPr/>
              </p:nvGrpSpPr>
              <p:grpSpPr>
                <a:xfrm>
                  <a:off x="9401428" y="1559479"/>
                  <a:ext cx="3026400" cy="5253681"/>
                  <a:chOff x="6759623" y="3727167"/>
                  <a:chExt cx="2464767" cy="3113013"/>
                </a:xfrm>
              </p:grpSpPr>
              <p:sp>
                <p:nvSpPr>
                  <p:cNvPr id="450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6759623" y="3767481"/>
                    <a:ext cx="2134158" cy="3072699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912321">
                      <a:defRPr/>
                    </a:pPr>
                    <a:endParaRPr lang="ru-RU" altLang="ru-RU" sz="800" dirty="0">
                      <a:solidFill>
                        <a:srgbClr val="000000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1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65774" y="5712496"/>
                    <a:ext cx="1833906" cy="3634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прогноз нарушения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ЛЭП </a:t>
                    </a:r>
                    <a:r>
                      <a:rPr lang="ru-RU" altLang="ru-RU" sz="1000" b="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(УГМС)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2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74325" y="3727167"/>
                    <a:ext cx="1606383" cy="24183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Условные обозначения</a:t>
                    </a:r>
                  </a:p>
                </p:txBody>
              </p:sp>
              <p:sp>
                <p:nvSpPr>
                  <p:cNvPr id="453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87581" y="6232909"/>
                    <a:ext cx="1609849" cy="20984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ru-RU" altLang="ru-RU" sz="800" b="0" dirty="0">
                      <a:solidFill>
                        <a:srgbClr val="000000"/>
                      </a:solidFill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4" name="TextBox 10"/>
                  <p:cNvSpPr txBox="1"/>
                  <p:nvPr/>
                </p:nvSpPr>
                <p:spPr>
                  <a:xfrm>
                    <a:off x="6844151" y="6597757"/>
                    <a:ext cx="591514" cy="204745"/>
                  </a:xfrm>
                  <a:prstGeom prst="rect">
                    <a:avLst/>
                  </a:prstGeom>
                  <a:solidFill>
                    <a:schemeClr val="bg1"/>
                  </a:solidFill>
                  <a:effectLst>
                    <a:softEdge rad="63500"/>
                  </a:effectLst>
                </p:spPr>
                <p:txBody>
                  <a:bodyPr wrap="square" rtlCol="0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 defTabSz="912321">
                      <a:defRPr/>
                    </a:pPr>
                    <a:r>
                      <a:rPr lang="ru-RU" sz="1000" dirty="0" smtClean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rPr>
                      <a:t>Город</a:t>
                    </a:r>
                    <a:endParaRPr lang="ru-RU" sz="10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5" name="Полилиния 454"/>
                  <p:cNvSpPr/>
                  <p:nvPr/>
                </p:nvSpPr>
                <p:spPr>
                  <a:xfrm>
                    <a:off x="6881233" y="5740396"/>
                    <a:ext cx="324905" cy="204788"/>
                  </a:xfrm>
                  <a:custGeom>
                    <a:avLst/>
                    <a:gdLst>
                      <a:gd name="connsiteX0" fmla="*/ 42863 w 324905"/>
                      <a:gd name="connsiteY0" fmla="*/ 28575 h 204788"/>
                      <a:gd name="connsiteX1" fmla="*/ 47625 w 324905"/>
                      <a:gd name="connsiteY1" fmla="*/ 4763 h 204788"/>
                      <a:gd name="connsiteX2" fmla="*/ 61913 w 324905"/>
                      <a:gd name="connsiteY2" fmla="*/ 0 h 204788"/>
                      <a:gd name="connsiteX3" fmla="*/ 95250 w 324905"/>
                      <a:gd name="connsiteY3" fmla="*/ 4763 h 204788"/>
                      <a:gd name="connsiteX4" fmla="*/ 200025 w 324905"/>
                      <a:gd name="connsiteY4" fmla="*/ 9525 h 204788"/>
                      <a:gd name="connsiteX5" fmla="*/ 252413 w 324905"/>
                      <a:gd name="connsiteY5" fmla="*/ 14288 h 204788"/>
                      <a:gd name="connsiteX6" fmla="*/ 280988 w 324905"/>
                      <a:gd name="connsiteY6" fmla="*/ 23813 h 204788"/>
                      <a:gd name="connsiteX7" fmla="*/ 285750 w 324905"/>
                      <a:gd name="connsiteY7" fmla="*/ 52388 h 204788"/>
                      <a:gd name="connsiteX8" fmla="*/ 300038 w 324905"/>
                      <a:gd name="connsiteY8" fmla="*/ 57150 h 204788"/>
                      <a:gd name="connsiteX9" fmla="*/ 314325 w 324905"/>
                      <a:gd name="connsiteY9" fmla="*/ 66675 h 204788"/>
                      <a:gd name="connsiteX10" fmla="*/ 323850 w 324905"/>
                      <a:gd name="connsiteY10" fmla="*/ 80963 h 204788"/>
                      <a:gd name="connsiteX11" fmla="*/ 319088 w 324905"/>
                      <a:gd name="connsiteY11" fmla="*/ 180975 h 204788"/>
                      <a:gd name="connsiteX12" fmla="*/ 300038 w 324905"/>
                      <a:gd name="connsiteY12" fmla="*/ 185738 h 204788"/>
                      <a:gd name="connsiteX13" fmla="*/ 228600 w 324905"/>
                      <a:gd name="connsiteY13" fmla="*/ 190500 h 204788"/>
                      <a:gd name="connsiteX14" fmla="*/ 209550 w 324905"/>
                      <a:gd name="connsiteY14" fmla="*/ 195263 h 204788"/>
                      <a:gd name="connsiteX15" fmla="*/ 185738 w 324905"/>
                      <a:gd name="connsiteY15" fmla="*/ 200025 h 204788"/>
                      <a:gd name="connsiteX16" fmla="*/ 171450 w 324905"/>
                      <a:gd name="connsiteY16" fmla="*/ 204788 h 204788"/>
                      <a:gd name="connsiteX17" fmla="*/ 152400 w 324905"/>
                      <a:gd name="connsiteY17" fmla="*/ 190500 h 204788"/>
                      <a:gd name="connsiteX18" fmla="*/ 138113 w 324905"/>
                      <a:gd name="connsiteY18" fmla="*/ 180975 h 204788"/>
                      <a:gd name="connsiteX19" fmla="*/ 123825 w 324905"/>
                      <a:gd name="connsiteY19" fmla="*/ 166688 h 204788"/>
                      <a:gd name="connsiteX20" fmla="*/ 95250 w 324905"/>
                      <a:gd name="connsiteY20" fmla="*/ 152400 h 204788"/>
                      <a:gd name="connsiteX21" fmla="*/ 42863 w 324905"/>
                      <a:gd name="connsiteY21" fmla="*/ 147638 h 204788"/>
                      <a:gd name="connsiteX22" fmla="*/ 14288 w 324905"/>
                      <a:gd name="connsiteY22" fmla="*/ 133350 h 204788"/>
                      <a:gd name="connsiteX23" fmla="*/ 4763 w 324905"/>
                      <a:gd name="connsiteY23" fmla="*/ 119063 h 204788"/>
                      <a:gd name="connsiteX24" fmla="*/ 0 w 324905"/>
                      <a:gd name="connsiteY24" fmla="*/ 104775 h 204788"/>
                      <a:gd name="connsiteX25" fmla="*/ 19050 w 324905"/>
                      <a:gd name="connsiteY25" fmla="*/ 42863 h 204788"/>
                      <a:gd name="connsiteX26" fmla="*/ 42863 w 324905"/>
                      <a:gd name="connsiteY26" fmla="*/ 28575 h 204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324905" h="204788">
                        <a:moveTo>
                          <a:pt x="42863" y="28575"/>
                        </a:moveTo>
                        <a:cubicBezTo>
                          <a:pt x="44450" y="20638"/>
                          <a:pt x="43135" y="11498"/>
                          <a:pt x="47625" y="4763"/>
                        </a:cubicBezTo>
                        <a:cubicBezTo>
                          <a:pt x="50410" y="586"/>
                          <a:pt x="56893" y="0"/>
                          <a:pt x="61913" y="0"/>
                        </a:cubicBezTo>
                        <a:cubicBezTo>
                          <a:pt x="73138" y="0"/>
                          <a:pt x="84138" y="3175"/>
                          <a:pt x="95250" y="4763"/>
                        </a:cubicBezTo>
                        <a:cubicBezTo>
                          <a:pt x="147969" y="22336"/>
                          <a:pt x="113804" y="14914"/>
                          <a:pt x="200025" y="9525"/>
                        </a:cubicBezTo>
                        <a:cubicBezTo>
                          <a:pt x="217488" y="11113"/>
                          <a:pt x="235145" y="11241"/>
                          <a:pt x="252413" y="14288"/>
                        </a:cubicBezTo>
                        <a:cubicBezTo>
                          <a:pt x="262300" y="16033"/>
                          <a:pt x="280988" y="23813"/>
                          <a:pt x="280988" y="23813"/>
                        </a:cubicBezTo>
                        <a:cubicBezTo>
                          <a:pt x="282575" y="33338"/>
                          <a:pt x="280959" y="44004"/>
                          <a:pt x="285750" y="52388"/>
                        </a:cubicBezTo>
                        <a:cubicBezTo>
                          <a:pt x="288241" y="56747"/>
                          <a:pt x="295548" y="54905"/>
                          <a:pt x="300038" y="57150"/>
                        </a:cubicBezTo>
                        <a:cubicBezTo>
                          <a:pt x="305157" y="59710"/>
                          <a:pt x="309563" y="63500"/>
                          <a:pt x="314325" y="66675"/>
                        </a:cubicBezTo>
                        <a:cubicBezTo>
                          <a:pt x="317500" y="71438"/>
                          <a:pt x="323612" y="75244"/>
                          <a:pt x="323850" y="80963"/>
                        </a:cubicBezTo>
                        <a:cubicBezTo>
                          <a:pt x="325240" y="114309"/>
                          <a:pt x="326484" y="148430"/>
                          <a:pt x="319088" y="180975"/>
                        </a:cubicBezTo>
                        <a:cubicBezTo>
                          <a:pt x="317637" y="187358"/>
                          <a:pt x="306548" y="185053"/>
                          <a:pt x="300038" y="185738"/>
                        </a:cubicBezTo>
                        <a:cubicBezTo>
                          <a:pt x="276304" y="188236"/>
                          <a:pt x="252413" y="188913"/>
                          <a:pt x="228600" y="190500"/>
                        </a:cubicBezTo>
                        <a:cubicBezTo>
                          <a:pt x="222250" y="192088"/>
                          <a:pt x="215940" y="193843"/>
                          <a:pt x="209550" y="195263"/>
                        </a:cubicBezTo>
                        <a:cubicBezTo>
                          <a:pt x="201648" y="197019"/>
                          <a:pt x="193591" y="198062"/>
                          <a:pt x="185738" y="200025"/>
                        </a:cubicBezTo>
                        <a:cubicBezTo>
                          <a:pt x="180868" y="201243"/>
                          <a:pt x="176213" y="203200"/>
                          <a:pt x="171450" y="204788"/>
                        </a:cubicBezTo>
                        <a:cubicBezTo>
                          <a:pt x="165100" y="200025"/>
                          <a:pt x="158859" y="195114"/>
                          <a:pt x="152400" y="190500"/>
                        </a:cubicBezTo>
                        <a:cubicBezTo>
                          <a:pt x="147743" y="187173"/>
                          <a:pt x="142510" y="184639"/>
                          <a:pt x="138113" y="180975"/>
                        </a:cubicBezTo>
                        <a:cubicBezTo>
                          <a:pt x="132939" y="176663"/>
                          <a:pt x="128999" y="171000"/>
                          <a:pt x="123825" y="166688"/>
                        </a:cubicBezTo>
                        <a:cubicBezTo>
                          <a:pt x="116019" y="160183"/>
                          <a:pt x="105619" y="153881"/>
                          <a:pt x="95250" y="152400"/>
                        </a:cubicBezTo>
                        <a:cubicBezTo>
                          <a:pt x="77892" y="149920"/>
                          <a:pt x="60325" y="149225"/>
                          <a:pt x="42863" y="147638"/>
                        </a:cubicBezTo>
                        <a:cubicBezTo>
                          <a:pt x="31242" y="143764"/>
                          <a:pt x="23520" y="142582"/>
                          <a:pt x="14288" y="133350"/>
                        </a:cubicBezTo>
                        <a:cubicBezTo>
                          <a:pt x="10241" y="129303"/>
                          <a:pt x="7323" y="124182"/>
                          <a:pt x="4763" y="119063"/>
                        </a:cubicBezTo>
                        <a:cubicBezTo>
                          <a:pt x="2518" y="114573"/>
                          <a:pt x="1588" y="109538"/>
                          <a:pt x="0" y="104775"/>
                        </a:cubicBezTo>
                        <a:cubicBezTo>
                          <a:pt x="5433" y="50448"/>
                          <a:pt x="-6518" y="68431"/>
                          <a:pt x="19050" y="42863"/>
                        </a:cubicBezTo>
                        <a:lnTo>
                          <a:pt x="42863" y="28575"/>
                        </a:lnTo>
                        <a:close/>
                      </a:path>
                    </a:pathLst>
                  </a:custGeom>
                  <a:solidFill>
                    <a:srgbClr val="FF0000">
                      <a:alpha val="4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endParaRPr lang="ru-RU" sz="80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56" name="Прямоугольник 455"/>
                  <p:cNvSpPr/>
                  <p:nvPr/>
                </p:nvSpPr>
                <p:spPr>
                  <a:xfrm>
                    <a:off x="6789967" y="6011515"/>
                    <a:ext cx="527227" cy="138165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r>
                      <a:rPr lang="ru-RU" sz="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321/20</a:t>
                    </a:r>
                  </a:p>
                </p:txBody>
              </p:sp>
              <p:sp>
                <p:nvSpPr>
                  <p:cNvPr id="457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49111" y="6567185"/>
                    <a:ext cx="1831079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муниципальное образование</a:t>
                    </a:r>
                  </a:p>
                </p:txBody>
              </p:sp>
              <p:sp>
                <p:nvSpPr>
                  <p:cNvPr id="458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327897" y="4656852"/>
                    <a:ext cx="1896493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линии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электропередач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9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66267" y="5973077"/>
                    <a:ext cx="1898652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</a:t>
                    </a: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протяженность ЛЭП/ТП (шт.)</a:t>
                    </a:r>
                  </a:p>
                </p:txBody>
              </p:sp>
              <p:sp>
                <p:nvSpPr>
                  <p:cNvPr id="460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29220" y="4063712"/>
                    <a:ext cx="873125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осадки, мм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446" name="Скругленный прямоугольник 445"/>
                <p:cNvSpPr/>
                <p:nvPr/>
              </p:nvSpPr>
              <p:spPr>
                <a:xfrm>
                  <a:off x="9637258" y="6127238"/>
                  <a:ext cx="282820" cy="225201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60%</a:t>
                  </a:r>
                </a:p>
              </p:txBody>
            </p:sp>
            <p:sp>
              <p:nvSpPr>
                <p:cNvPr id="447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08980" y="5925488"/>
                  <a:ext cx="2202328" cy="5455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80200" tIns="40101" rIns="80200" bIns="40101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55471">
                    <a:defRPr/>
                  </a:pP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 - </a:t>
                  </a:r>
                  <a:r>
                    <a:rPr lang="ru-RU" altLang="ru-RU" sz="1000" b="0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износ электроэнергетических </a:t>
                  </a: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систем </a:t>
                  </a:r>
                </a:p>
              </p:txBody>
            </p:sp>
            <p:sp>
              <p:nvSpPr>
                <p:cNvPr id="448" name="Прямоугольник 447"/>
                <p:cNvSpPr/>
                <p:nvPr/>
              </p:nvSpPr>
              <p:spPr>
                <a:xfrm>
                  <a:off x="9438681" y="5747122"/>
                  <a:ext cx="658385" cy="230603"/>
                </a:xfrm>
                <a:prstGeom prst="rect">
                  <a:avLst/>
                </a:prstGeom>
                <a:solidFill>
                  <a:srgbClr val="92D050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68571" tIns="34286" rIns="68571" bIns="34286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kern="0" dirty="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19/330</a:t>
                  </a:r>
                </a:p>
              </p:txBody>
            </p:sp>
            <p:sp>
              <p:nvSpPr>
                <p:cNvPr id="449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25082" y="5647837"/>
                  <a:ext cx="1868848" cy="3973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73" tIns="63988" rIns="127973" bIns="63988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кол-во домов /населения</a:t>
                  </a:r>
                </a:p>
              </p:txBody>
            </p:sp>
          </p:grpSp>
          <p:sp>
            <p:nvSpPr>
              <p:cNvPr id="441" name="Text Box 97"/>
              <p:cNvSpPr txBox="1">
                <a:spLocks noChangeArrowheads="1"/>
              </p:cNvSpPr>
              <p:nvPr/>
            </p:nvSpPr>
            <p:spPr bwMode="auto">
              <a:xfrm>
                <a:off x="7335606" y="5464351"/>
                <a:ext cx="1948620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количество </a:t>
                </a:r>
                <a:r>
                  <a:rPr lang="ru-RU" altLang="ru-RU" sz="1000" b="0" kern="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осадков (УГМС), </a:t>
                </a: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мм</a:t>
                </a:r>
              </a:p>
            </p:txBody>
          </p:sp>
          <p:sp>
            <p:nvSpPr>
              <p:cNvPr id="442" name="TextBox 23"/>
              <p:cNvSpPr txBox="1"/>
              <p:nvPr/>
            </p:nvSpPr>
            <p:spPr>
              <a:xfrm>
                <a:off x="7029503" y="5479167"/>
                <a:ext cx="383894" cy="181793"/>
              </a:xfrm>
              <a:prstGeom prst="rect">
                <a:avLst/>
              </a:prstGeom>
              <a:solidFill>
                <a:srgbClr val="4F81BD">
                  <a:lumMod val="75000"/>
                </a:srgbClr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ru-RU" sz="1000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</a:p>
            </p:txBody>
          </p:sp>
          <p:sp>
            <p:nvSpPr>
              <p:cNvPr id="443" name="TextBox 23"/>
              <p:cNvSpPr txBox="1"/>
              <p:nvPr/>
            </p:nvSpPr>
            <p:spPr>
              <a:xfrm>
                <a:off x="7041092" y="5647261"/>
                <a:ext cx="372305" cy="181793"/>
              </a:xfrm>
              <a:prstGeom prst="rect">
                <a:avLst/>
              </a:prstGeom>
              <a:solidFill>
                <a:srgbClr val="FF9900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kern="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15</a:t>
                </a:r>
                <a:endParaRPr lang="ru-RU" sz="1000" kern="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4" name="Text Box 97"/>
              <p:cNvSpPr txBox="1">
                <a:spLocks noChangeArrowheads="1"/>
              </p:cNvSpPr>
              <p:nvPr/>
            </p:nvSpPr>
            <p:spPr bwMode="auto">
              <a:xfrm>
                <a:off x="7449857" y="5637358"/>
                <a:ext cx="1659776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порывы ветра (УГМС), м/с</a:t>
                </a:r>
              </a:p>
            </p:txBody>
          </p:sp>
        </p:grpSp>
        <p:pic>
          <p:nvPicPr>
            <p:cNvPr id="437" name="Рисунок 43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99635" y="5141222"/>
              <a:ext cx="649048" cy="1206564"/>
            </a:xfrm>
            <a:prstGeom prst="rect">
              <a:avLst/>
            </a:prstGeom>
          </p:spPr>
        </p:pic>
        <p:pic>
          <p:nvPicPr>
            <p:cNvPr id="438" name="Рисунок 43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97604" y="4711550"/>
              <a:ext cx="2310493" cy="215263"/>
            </a:xfrm>
            <a:prstGeom prst="rect">
              <a:avLst/>
            </a:prstGeom>
          </p:spPr>
        </p:pic>
      </p:grpSp>
      <p:sp>
        <p:nvSpPr>
          <p:cNvPr id="413" name="Rectangle 152"/>
          <p:cNvSpPr>
            <a:spLocks noChangeArrowheads="1"/>
          </p:cNvSpPr>
          <p:nvPr/>
        </p:nvSpPr>
        <p:spPr bwMode="auto">
          <a:xfrm>
            <a:off x="10457241" y="6311578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Краснодарскому краю</a:t>
            </a:r>
            <a:r>
              <a:rPr lang="ru-RU" altLang="ru-RU" sz="7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АРМ №6</a:t>
            </a: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16:00 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19.06.2025</a:t>
            </a:r>
            <a:endParaRPr lang="ru-RU" alt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Исп. А.Ю. Годлевская</a:t>
            </a:r>
            <a:endParaRPr lang="ru-RU" alt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</a:t>
            </a:r>
            <a:r>
              <a:rPr 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3220-5507</a:t>
            </a:r>
          </a:p>
        </p:txBody>
      </p:sp>
      <p:grpSp>
        <p:nvGrpSpPr>
          <p:cNvPr id="552" name="Группа 551"/>
          <p:cNvGrpSpPr/>
          <p:nvPr/>
        </p:nvGrpSpPr>
        <p:grpSpPr>
          <a:xfrm>
            <a:off x="5035253" y="5438677"/>
            <a:ext cx="1581368" cy="723767"/>
            <a:chOff x="406713" y="1180365"/>
            <a:chExt cx="1581368" cy="723767"/>
          </a:xfrm>
        </p:grpSpPr>
        <p:cxnSp>
          <p:nvCxnSpPr>
            <p:cNvPr id="553" name="Прямая соединительная линия 552"/>
            <p:cNvCxnSpPr/>
            <p:nvPr/>
          </p:nvCxnSpPr>
          <p:spPr>
            <a:xfrm>
              <a:off x="1484224" y="1515603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4" name="Прямая соединительная линия 553"/>
            <p:cNvCxnSpPr/>
            <p:nvPr/>
          </p:nvCxnSpPr>
          <p:spPr>
            <a:xfrm>
              <a:off x="1594082" y="1662606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5" name="Скругленный прямоугольник 554"/>
            <p:cNvSpPr/>
            <p:nvPr/>
          </p:nvSpPr>
          <p:spPr>
            <a:xfrm>
              <a:off x="640108" y="1561908"/>
              <a:ext cx="250314" cy="14753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15%</a:t>
              </a:r>
            </a:p>
          </p:txBody>
        </p:sp>
        <p:sp>
          <p:nvSpPr>
            <p:cNvPr id="556" name="TextBox 23"/>
            <p:cNvSpPr txBox="1">
              <a:spLocks noChangeAspect="1"/>
            </p:cNvSpPr>
            <p:nvPr/>
          </p:nvSpPr>
          <p:spPr>
            <a:xfrm>
              <a:off x="892969" y="1704077"/>
              <a:ext cx="392468" cy="200055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25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557" name="Прямоугольник 556"/>
            <p:cNvSpPr/>
            <p:nvPr/>
          </p:nvSpPr>
          <p:spPr>
            <a:xfrm>
              <a:off x="895333" y="1552996"/>
              <a:ext cx="780208" cy="156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984/1336 </a:t>
              </a:r>
              <a:endPara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8" name="Прямоугольник 557"/>
            <p:cNvSpPr/>
            <p:nvPr/>
          </p:nvSpPr>
          <p:spPr bwMode="auto">
            <a:xfrm>
              <a:off x="895333" y="1411197"/>
              <a:ext cx="780208" cy="141799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50362/497806 </a:t>
              </a:r>
              <a:endParaRPr lang="ru-RU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9" name="TextBox 10"/>
            <p:cNvSpPr txBox="1"/>
            <p:nvPr/>
          </p:nvSpPr>
          <p:spPr>
            <a:xfrm>
              <a:off x="406713" y="1180365"/>
              <a:ext cx="1581368" cy="23083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900" dirty="0"/>
                <a:t>г. Сочи</a:t>
              </a:r>
            </a:p>
          </p:txBody>
        </p:sp>
        <p:sp>
          <p:nvSpPr>
            <p:cNvPr id="560" name="TextBox 23"/>
            <p:cNvSpPr txBox="1">
              <a:spLocks noChangeAspect="1"/>
            </p:cNvSpPr>
            <p:nvPr/>
          </p:nvSpPr>
          <p:spPr>
            <a:xfrm>
              <a:off x="1302123" y="1704077"/>
              <a:ext cx="392468" cy="2000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20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561" name="Группа 560"/>
          <p:cNvGrpSpPr/>
          <p:nvPr/>
        </p:nvGrpSpPr>
        <p:grpSpPr>
          <a:xfrm>
            <a:off x="4272045" y="4779262"/>
            <a:ext cx="1581368" cy="723767"/>
            <a:chOff x="406713" y="1180365"/>
            <a:chExt cx="1581368" cy="723767"/>
          </a:xfrm>
        </p:grpSpPr>
        <p:cxnSp>
          <p:nvCxnSpPr>
            <p:cNvPr id="562" name="Прямая соединительная линия 561"/>
            <p:cNvCxnSpPr/>
            <p:nvPr/>
          </p:nvCxnSpPr>
          <p:spPr>
            <a:xfrm>
              <a:off x="1484224" y="1515603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3" name="Прямая соединительная линия 562"/>
            <p:cNvCxnSpPr/>
            <p:nvPr/>
          </p:nvCxnSpPr>
          <p:spPr>
            <a:xfrm>
              <a:off x="1594082" y="1662606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4" name="Скругленный прямоугольник 563"/>
            <p:cNvSpPr/>
            <p:nvPr/>
          </p:nvSpPr>
          <p:spPr>
            <a:xfrm>
              <a:off x="640108" y="1561908"/>
              <a:ext cx="250314" cy="14753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50%</a:t>
              </a:r>
            </a:p>
          </p:txBody>
        </p:sp>
        <p:sp>
          <p:nvSpPr>
            <p:cNvPr id="565" name="TextBox 23"/>
            <p:cNvSpPr txBox="1">
              <a:spLocks noChangeAspect="1"/>
            </p:cNvSpPr>
            <p:nvPr/>
          </p:nvSpPr>
          <p:spPr>
            <a:xfrm>
              <a:off x="892969" y="1704077"/>
              <a:ext cx="392468" cy="200055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20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566" name="Прямоугольник 565"/>
            <p:cNvSpPr/>
            <p:nvPr/>
          </p:nvSpPr>
          <p:spPr>
            <a:xfrm>
              <a:off x="895333" y="1552996"/>
              <a:ext cx="780208" cy="156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726/360 </a:t>
              </a:r>
              <a:endPara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7" name="Прямоугольник 566"/>
            <p:cNvSpPr/>
            <p:nvPr/>
          </p:nvSpPr>
          <p:spPr bwMode="auto">
            <a:xfrm>
              <a:off x="895333" y="1411197"/>
              <a:ext cx="780208" cy="141799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35496/125876 </a:t>
              </a:r>
            </a:p>
          </p:txBody>
        </p:sp>
        <p:sp>
          <p:nvSpPr>
            <p:cNvPr id="568" name="TextBox 10"/>
            <p:cNvSpPr txBox="1"/>
            <p:nvPr/>
          </p:nvSpPr>
          <p:spPr>
            <a:xfrm>
              <a:off x="406713" y="1180365"/>
              <a:ext cx="1581368" cy="23083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900" dirty="0"/>
                <a:t>Туапсинский р-н</a:t>
              </a:r>
            </a:p>
          </p:txBody>
        </p:sp>
        <p:sp>
          <p:nvSpPr>
            <p:cNvPr id="569" name="TextBox 23"/>
            <p:cNvSpPr txBox="1">
              <a:spLocks noChangeAspect="1"/>
            </p:cNvSpPr>
            <p:nvPr/>
          </p:nvSpPr>
          <p:spPr>
            <a:xfrm>
              <a:off x="1302123" y="1704077"/>
              <a:ext cx="392468" cy="2000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18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378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633" y="722989"/>
            <a:ext cx="12203633" cy="6164996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11461411" y="76626"/>
            <a:ext cx="625999" cy="526433"/>
            <a:chOff x="9625856" y="4064"/>
            <a:chExt cx="625999" cy="526433"/>
          </a:xfrm>
        </p:grpSpPr>
        <p:sp>
          <p:nvSpPr>
            <p:cNvPr id="5" name="Oval 44"/>
            <p:cNvSpPr>
              <a:spLocks noChangeArrowheads="1"/>
            </p:cNvSpPr>
            <p:nvPr/>
          </p:nvSpPr>
          <p:spPr bwMode="auto">
            <a:xfrm>
              <a:off x="9625856" y="4064"/>
              <a:ext cx="625999" cy="52643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Oval 45"/>
            <p:cNvSpPr>
              <a:spLocks noChangeArrowheads="1"/>
            </p:cNvSpPr>
            <p:nvPr/>
          </p:nvSpPr>
          <p:spPr bwMode="auto">
            <a:xfrm>
              <a:off x="9640446" y="10526"/>
              <a:ext cx="600673" cy="505200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Oval 46"/>
            <p:cNvSpPr>
              <a:spLocks noChangeArrowheads="1"/>
            </p:cNvSpPr>
            <p:nvPr/>
          </p:nvSpPr>
          <p:spPr bwMode="auto">
            <a:xfrm>
              <a:off x="9715875" y="76994"/>
              <a:ext cx="454772" cy="38334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Oval 47"/>
            <p:cNvSpPr>
              <a:spLocks noChangeArrowheads="1"/>
            </p:cNvSpPr>
            <p:nvPr/>
          </p:nvSpPr>
          <p:spPr bwMode="auto">
            <a:xfrm>
              <a:off x="9727987" y="87610"/>
              <a:ext cx="437704" cy="368803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Freeform 48"/>
            <p:cNvSpPr>
              <a:spLocks noEditPoints="1"/>
            </p:cNvSpPr>
            <p:nvPr/>
          </p:nvSpPr>
          <p:spPr bwMode="auto">
            <a:xfrm>
              <a:off x="9765151" y="25297"/>
              <a:ext cx="362001" cy="84931"/>
            </a:xfrm>
            <a:custGeom>
              <a:avLst/>
              <a:gdLst>
                <a:gd name="T0" fmla="*/ 2147483647 w 115"/>
                <a:gd name="T1" fmla="*/ 2147483647 h 32"/>
                <a:gd name="T2" fmla="*/ 2147483647 w 115"/>
                <a:gd name="T3" fmla="*/ 2147483647 h 32"/>
                <a:gd name="T4" fmla="*/ 2147483647 w 115"/>
                <a:gd name="T5" fmla="*/ 2147483647 h 32"/>
                <a:gd name="T6" fmla="*/ 2147483647 w 115"/>
                <a:gd name="T7" fmla="*/ 2147483647 h 32"/>
                <a:gd name="T8" fmla="*/ 2147483647 w 115"/>
                <a:gd name="T9" fmla="*/ 2147483647 h 32"/>
                <a:gd name="T10" fmla="*/ 2147483647 w 115"/>
                <a:gd name="T11" fmla="*/ 2147483647 h 32"/>
                <a:gd name="T12" fmla="*/ 2147483647 w 115"/>
                <a:gd name="T13" fmla="*/ 2147483647 h 32"/>
                <a:gd name="T14" fmla="*/ 2147483647 w 115"/>
                <a:gd name="T15" fmla="*/ 2147483647 h 32"/>
                <a:gd name="T16" fmla="*/ 2147483647 w 115"/>
                <a:gd name="T17" fmla="*/ 2147483647 h 32"/>
                <a:gd name="T18" fmla="*/ 2147483647 w 115"/>
                <a:gd name="T19" fmla="*/ 2147483647 h 32"/>
                <a:gd name="T20" fmla="*/ 2147483647 w 115"/>
                <a:gd name="T21" fmla="*/ 2147483647 h 32"/>
                <a:gd name="T22" fmla="*/ 2147483647 w 115"/>
                <a:gd name="T23" fmla="*/ 2147483647 h 32"/>
                <a:gd name="T24" fmla="*/ 2147483647 w 115"/>
                <a:gd name="T25" fmla="*/ 2147483647 h 32"/>
                <a:gd name="T26" fmla="*/ 2147483647 w 115"/>
                <a:gd name="T27" fmla="*/ 2147483647 h 32"/>
                <a:gd name="T28" fmla="*/ 2147483647 w 115"/>
                <a:gd name="T29" fmla="*/ 2147483647 h 32"/>
                <a:gd name="T30" fmla="*/ 2147483647 w 115"/>
                <a:gd name="T31" fmla="*/ 2147483647 h 32"/>
                <a:gd name="T32" fmla="*/ 2147483647 w 115"/>
                <a:gd name="T33" fmla="*/ 2147483647 h 32"/>
                <a:gd name="T34" fmla="*/ 2147483647 w 115"/>
                <a:gd name="T35" fmla="*/ 2147483647 h 32"/>
                <a:gd name="T36" fmla="*/ 2147483647 w 115"/>
                <a:gd name="T37" fmla="*/ 2147483647 h 32"/>
                <a:gd name="T38" fmla="*/ 2147483647 w 115"/>
                <a:gd name="T39" fmla="*/ 2147483647 h 32"/>
                <a:gd name="T40" fmla="*/ 2147483647 w 115"/>
                <a:gd name="T41" fmla="*/ 2147483647 h 32"/>
                <a:gd name="T42" fmla="*/ 2147483647 w 115"/>
                <a:gd name="T43" fmla="*/ 0 h 32"/>
                <a:gd name="T44" fmla="*/ 2147483647 w 115"/>
                <a:gd name="T45" fmla="*/ 2147483647 h 32"/>
                <a:gd name="T46" fmla="*/ 2147483647 w 115"/>
                <a:gd name="T47" fmla="*/ 2147483647 h 32"/>
                <a:gd name="T48" fmla="*/ 2147483647 w 115"/>
                <a:gd name="T49" fmla="*/ 2147483647 h 32"/>
                <a:gd name="T50" fmla="*/ 2147483647 w 115"/>
                <a:gd name="T51" fmla="*/ 0 h 32"/>
                <a:gd name="T52" fmla="*/ 2147483647 w 115"/>
                <a:gd name="T53" fmla="*/ 2147483647 h 32"/>
                <a:gd name="T54" fmla="*/ 2147483647 w 115"/>
                <a:gd name="T55" fmla="*/ 2147483647 h 32"/>
                <a:gd name="T56" fmla="*/ 2147483647 w 115"/>
                <a:gd name="T57" fmla="*/ 2147483647 h 32"/>
                <a:gd name="T58" fmla="*/ 2147483647 w 115"/>
                <a:gd name="T59" fmla="*/ 2147483647 h 32"/>
                <a:gd name="T60" fmla="*/ 2147483647 w 115"/>
                <a:gd name="T61" fmla="*/ 2147483647 h 32"/>
                <a:gd name="T62" fmla="*/ 2147483647 w 115"/>
                <a:gd name="T63" fmla="*/ 2147483647 h 32"/>
                <a:gd name="T64" fmla="*/ 2147483647 w 115"/>
                <a:gd name="T65" fmla="*/ 2147483647 h 32"/>
                <a:gd name="T66" fmla="*/ 2147483647 w 115"/>
                <a:gd name="T67" fmla="*/ 2147483647 h 32"/>
                <a:gd name="T68" fmla="*/ 2147483647 w 115"/>
                <a:gd name="T69" fmla="*/ 2147483647 h 32"/>
                <a:gd name="T70" fmla="*/ 2147483647 w 115"/>
                <a:gd name="T71" fmla="*/ 2147483647 h 32"/>
                <a:gd name="T72" fmla="*/ 2147483647 w 115"/>
                <a:gd name="T73" fmla="*/ 2147483647 h 32"/>
                <a:gd name="T74" fmla="*/ 2147483647 w 115"/>
                <a:gd name="T75" fmla="*/ 2147483647 h 32"/>
                <a:gd name="T76" fmla="*/ 2147483647 w 115"/>
                <a:gd name="T77" fmla="*/ 2147483647 h 32"/>
                <a:gd name="T78" fmla="*/ 2147483647 w 115"/>
                <a:gd name="T79" fmla="*/ 2147483647 h 32"/>
                <a:gd name="T80" fmla="*/ 2147483647 w 115"/>
                <a:gd name="T81" fmla="*/ 2147483647 h 32"/>
                <a:gd name="T82" fmla="*/ 2147483647 w 115"/>
                <a:gd name="T83" fmla="*/ 2147483647 h 32"/>
                <a:gd name="T84" fmla="*/ 2147483647 w 115"/>
                <a:gd name="T85" fmla="*/ 2147483647 h 32"/>
                <a:gd name="T86" fmla="*/ 2147483647 w 115"/>
                <a:gd name="T87" fmla="*/ 2147483647 h 32"/>
                <a:gd name="T88" fmla="*/ 2147483647 w 115"/>
                <a:gd name="T89" fmla="*/ 2147483647 h 32"/>
                <a:gd name="T90" fmla="*/ 2147483647 w 115"/>
                <a:gd name="T91" fmla="*/ 2147483647 h 32"/>
                <a:gd name="T92" fmla="*/ 2147483647 w 115"/>
                <a:gd name="T93" fmla="*/ 2147483647 h 32"/>
                <a:gd name="T94" fmla="*/ 2147483647 w 115"/>
                <a:gd name="T95" fmla="*/ 2147483647 h 32"/>
                <a:gd name="T96" fmla="*/ 2147483647 w 115"/>
                <a:gd name="T97" fmla="*/ 2147483647 h 32"/>
                <a:gd name="T98" fmla="*/ 2147483647 w 115"/>
                <a:gd name="T99" fmla="*/ 2147483647 h 32"/>
                <a:gd name="T100" fmla="*/ 2147483647 w 115"/>
                <a:gd name="T101" fmla="*/ 2147483647 h 32"/>
                <a:gd name="T102" fmla="*/ 2147483647 w 115"/>
                <a:gd name="T103" fmla="*/ 2147483647 h 32"/>
                <a:gd name="T104" fmla="*/ 2147483647 w 115"/>
                <a:gd name="T105" fmla="*/ 2147483647 h 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5"/>
                <a:gd name="T160" fmla="*/ 0 h 32"/>
                <a:gd name="T161" fmla="*/ 115 w 115"/>
                <a:gd name="T162" fmla="*/ 32 h 3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49" descr="original_metal_w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0010" y="193774"/>
              <a:ext cx="374664" cy="261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AutoShape 50"/>
            <p:cNvSpPr>
              <a:spLocks noChangeArrowheads="1"/>
            </p:cNvSpPr>
            <p:nvPr/>
          </p:nvSpPr>
          <p:spPr bwMode="auto">
            <a:xfrm>
              <a:off x="9677610" y="119459"/>
              <a:ext cx="523868" cy="408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1 h 21600"/>
                <a:gd name="T26" fmla="*/ 18437 w 21600"/>
                <a:gd name="T27" fmla="*/ 184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101780" tIns="50892" rIns="101780" bIns="50892" anchor="ctr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" name="Group 51"/>
            <p:cNvGrpSpPr>
              <a:grpSpLocks/>
            </p:cNvGrpSpPr>
            <p:nvPr/>
          </p:nvGrpSpPr>
          <p:grpSpPr bwMode="auto">
            <a:xfrm>
              <a:off x="9857371" y="76763"/>
              <a:ext cx="161042" cy="177940"/>
              <a:chOff x="3374" y="926"/>
              <a:chExt cx="585" cy="771"/>
            </a:xfrm>
          </p:grpSpPr>
          <p:sp>
            <p:nvSpPr>
              <p:cNvPr id="20" name="Freeform 52"/>
              <p:cNvSpPr>
                <a:spLocks/>
              </p:cNvSpPr>
              <p:nvPr/>
            </p:nvSpPr>
            <p:spPr bwMode="auto">
              <a:xfrm>
                <a:off x="3511" y="1317"/>
                <a:ext cx="313" cy="379"/>
              </a:xfrm>
              <a:custGeom>
                <a:avLst/>
                <a:gdLst>
                  <a:gd name="T0" fmla="*/ 2147483647 w 27"/>
                  <a:gd name="T1" fmla="*/ 0 h 33"/>
                  <a:gd name="T2" fmla="*/ 2147483647 w 27"/>
                  <a:gd name="T3" fmla="*/ 0 h 33"/>
                  <a:gd name="T4" fmla="*/ 2147483647 w 27"/>
                  <a:gd name="T5" fmla="*/ 2147483647 h 33"/>
                  <a:gd name="T6" fmla="*/ 2147483647 w 27"/>
                  <a:gd name="T7" fmla="*/ 2147483647 h 33"/>
                  <a:gd name="T8" fmla="*/ 2147483647 w 27"/>
                  <a:gd name="T9" fmla="*/ 2147483647 h 33"/>
                  <a:gd name="T10" fmla="*/ 2147483647 w 27"/>
                  <a:gd name="T11" fmla="*/ 2147483647 h 33"/>
                  <a:gd name="T12" fmla="*/ 2147483647 w 27"/>
                  <a:gd name="T13" fmla="*/ 2147483647 h 33"/>
                  <a:gd name="T14" fmla="*/ 2147483647 w 27"/>
                  <a:gd name="T15" fmla="*/ 2147483647 h 33"/>
                  <a:gd name="T16" fmla="*/ 2147483647 w 27"/>
                  <a:gd name="T17" fmla="*/ 2147483647 h 33"/>
                  <a:gd name="T18" fmla="*/ 2147483647 w 27"/>
                  <a:gd name="T19" fmla="*/ 2147483647 h 33"/>
                  <a:gd name="T20" fmla="*/ 2147483647 w 27"/>
                  <a:gd name="T21" fmla="*/ 2147483647 h 33"/>
                  <a:gd name="T22" fmla="*/ 2147483647 w 27"/>
                  <a:gd name="T23" fmla="*/ 2147483647 h 33"/>
                  <a:gd name="T24" fmla="*/ 2147483647 w 27"/>
                  <a:gd name="T25" fmla="*/ 2147483647 h 33"/>
                  <a:gd name="T26" fmla="*/ 2147483647 w 27"/>
                  <a:gd name="T27" fmla="*/ 2147483647 h 33"/>
                  <a:gd name="T28" fmla="*/ 2147483647 w 27"/>
                  <a:gd name="T29" fmla="*/ 2147483647 h 33"/>
                  <a:gd name="T30" fmla="*/ 2147483647 w 27"/>
                  <a:gd name="T31" fmla="*/ 2147483647 h 33"/>
                  <a:gd name="T32" fmla="*/ 2147483647 w 27"/>
                  <a:gd name="T33" fmla="*/ 2147483647 h 33"/>
                  <a:gd name="T34" fmla="*/ 2147483647 w 27"/>
                  <a:gd name="T35" fmla="*/ 2147483647 h 33"/>
                  <a:gd name="T36" fmla="*/ 2147483647 w 27"/>
                  <a:gd name="T37" fmla="*/ 2147483647 h 33"/>
                  <a:gd name="T38" fmla="*/ 2147483647 w 27"/>
                  <a:gd name="T39" fmla="*/ 2147483647 h 33"/>
                  <a:gd name="T40" fmla="*/ 2147483647 w 27"/>
                  <a:gd name="T41" fmla="*/ 2147483647 h 33"/>
                  <a:gd name="T42" fmla="*/ 2147483647 w 27"/>
                  <a:gd name="T43" fmla="*/ 2147483647 h 33"/>
                  <a:gd name="T44" fmla="*/ 2147483647 w 27"/>
                  <a:gd name="T45" fmla="*/ 2147483647 h 33"/>
                  <a:gd name="T46" fmla="*/ 2147483647 w 27"/>
                  <a:gd name="T47" fmla="*/ 2147483647 h 33"/>
                  <a:gd name="T48" fmla="*/ 2147483647 w 27"/>
                  <a:gd name="T49" fmla="*/ 2147483647 h 33"/>
                  <a:gd name="T50" fmla="*/ 2147483647 w 27"/>
                  <a:gd name="T51" fmla="*/ 2147483647 h 33"/>
                  <a:gd name="T52" fmla="*/ 0 w 27"/>
                  <a:gd name="T53" fmla="*/ 2147483647 h 33"/>
                  <a:gd name="T54" fmla="*/ 2147483647 w 27"/>
                  <a:gd name="T55" fmla="*/ 2147483647 h 33"/>
                  <a:gd name="T56" fmla="*/ 0 w 27"/>
                  <a:gd name="T57" fmla="*/ 2147483647 h 33"/>
                  <a:gd name="T58" fmla="*/ 2147483647 w 27"/>
                  <a:gd name="T59" fmla="*/ 2147483647 h 33"/>
                  <a:gd name="T60" fmla="*/ 2147483647 w 27"/>
                  <a:gd name="T61" fmla="*/ 2147483647 h 33"/>
                  <a:gd name="T62" fmla="*/ 2147483647 w 27"/>
                  <a:gd name="T63" fmla="*/ 0 h 33"/>
                  <a:gd name="T64" fmla="*/ 2147483647 w 27"/>
                  <a:gd name="T65" fmla="*/ 0 h 33"/>
                  <a:gd name="T66" fmla="*/ 2147483647 w 27"/>
                  <a:gd name="T67" fmla="*/ 0 h 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"/>
                  <a:gd name="T103" fmla="*/ 0 h 33"/>
                  <a:gd name="T104" fmla="*/ 27 w 27"/>
                  <a:gd name="T105" fmla="*/ 33 h 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Freeform 53"/>
              <p:cNvSpPr>
                <a:spLocks/>
              </p:cNvSpPr>
              <p:nvPr/>
            </p:nvSpPr>
            <p:spPr bwMode="auto">
              <a:xfrm>
                <a:off x="3569" y="1226"/>
                <a:ext cx="198" cy="92"/>
              </a:xfrm>
              <a:custGeom>
                <a:avLst/>
                <a:gdLst>
                  <a:gd name="T0" fmla="*/ 0 w 17"/>
                  <a:gd name="T1" fmla="*/ 2147483647 h 8"/>
                  <a:gd name="T2" fmla="*/ 2147483647 w 17"/>
                  <a:gd name="T3" fmla="*/ 2147483647 h 8"/>
                  <a:gd name="T4" fmla="*/ 2147483647 w 17"/>
                  <a:gd name="T5" fmla="*/ 0 h 8"/>
                  <a:gd name="T6" fmla="*/ 2147483647 w 17"/>
                  <a:gd name="T7" fmla="*/ 0 h 8"/>
                  <a:gd name="T8" fmla="*/ 2147483647 w 17"/>
                  <a:gd name="T9" fmla="*/ 0 h 8"/>
                  <a:gd name="T10" fmla="*/ 2147483647 w 17"/>
                  <a:gd name="T11" fmla="*/ 2147483647 h 8"/>
                  <a:gd name="T12" fmla="*/ 2147483647 w 17"/>
                  <a:gd name="T13" fmla="*/ 2147483647 h 8"/>
                  <a:gd name="T14" fmla="*/ 2147483647 w 17"/>
                  <a:gd name="T15" fmla="*/ 2147483647 h 8"/>
                  <a:gd name="T16" fmla="*/ 2147483647 w 17"/>
                  <a:gd name="T17" fmla="*/ 2147483647 h 8"/>
                  <a:gd name="T18" fmla="*/ 2147483647 w 17"/>
                  <a:gd name="T19" fmla="*/ 2147483647 h 8"/>
                  <a:gd name="T20" fmla="*/ 2147483647 w 17"/>
                  <a:gd name="T21" fmla="*/ 2147483647 h 8"/>
                  <a:gd name="T22" fmla="*/ 2147483647 w 17"/>
                  <a:gd name="T23" fmla="*/ 2147483647 h 8"/>
                  <a:gd name="T24" fmla="*/ 2147483647 w 17"/>
                  <a:gd name="T25" fmla="*/ 2147483647 h 8"/>
                  <a:gd name="T26" fmla="*/ 2147483647 w 17"/>
                  <a:gd name="T27" fmla="*/ 2147483647 h 8"/>
                  <a:gd name="T28" fmla="*/ 2147483647 w 17"/>
                  <a:gd name="T29" fmla="*/ 2147483647 h 8"/>
                  <a:gd name="T30" fmla="*/ 2147483647 w 17"/>
                  <a:gd name="T31" fmla="*/ 2147483647 h 8"/>
                  <a:gd name="T32" fmla="*/ 2147483647 w 17"/>
                  <a:gd name="T33" fmla="*/ 2147483647 h 8"/>
                  <a:gd name="T34" fmla="*/ 2147483647 w 17"/>
                  <a:gd name="T35" fmla="*/ 2147483647 h 8"/>
                  <a:gd name="T36" fmla="*/ 2147483647 w 17"/>
                  <a:gd name="T37" fmla="*/ 2147483647 h 8"/>
                  <a:gd name="T38" fmla="*/ 2147483647 w 17"/>
                  <a:gd name="T39" fmla="*/ 2147483647 h 8"/>
                  <a:gd name="T40" fmla="*/ 2147483647 w 17"/>
                  <a:gd name="T41" fmla="*/ 2147483647 h 8"/>
                  <a:gd name="T42" fmla="*/ 2147483647 w 17"/>
                  <a:gd name="T43" fmla="*/ 2147483647 h 8"/>
                  <a:gd name="T44" fmla="*/ 2147483647 w 17"/>
                  <a:gd name="T45" fmla="*/ 2147483647 h 8"/>
                  <a:gd name="T46" fmla="*/ 2147483647 w 17"/>
                  <a:gd name="T47" fmla="*/ 2147483647 h 8"/>
                  <a:gd name="T48" fmla="*/ 0 w 17"/>
                  <a:gd name="T49" fmla="*/ 2147483647 h 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"/>
                  <a:gd name="T76" fmla="*/ 0 h 8"/>
                  <a:gd name="T77" fmla="*/ 17 w 17"/>
                  <a:gd name="T78" fmla="*/ 8 h 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Freeform 54"/>
              <p:cNvSpPr>
                <a:spLocks/>
              </p:cNvSpPr>
              <p:nvPr/>
            </p:nvSpPr>
            <p:spPr bwMode="auto">
              <a:xfrm>
                <a:off x="3569" y="1180"/>
                <a:ext cx="198" cy="103"/>
              </a:xfrm>
              <a:custGeom>
                <a:avLst/>
                <a:gdLst>
                  <a:gd name="T0" fmla="*/ 2147483647 w 17"/>
                  <a:gd name="T1" fmla="*/ 2147483647 h 9"/>
                  <a:gd name="T2" fmla="*/ 2147483647 w 17"/>
                  <a:gd name="T3" fmla="*/ 0 h 9"/>
                  <a:gd name="T4" fmla="*/ 2147483647 w 17"/>
                  <a:gd name="T5" fmla="*/ 0 h 9"/>
                  <a:gd name="T6" fmla="*/ 2147483647 w 17"/>
                  <a:gd name="T7" fmla="*/ 0 h 9"/>
                  <a:gd name="T8" fmla="*/ 2147483647 w 17"/>
                  <a:gd name="T9" fmla="*/ 0 h 9"/>
                  <a:gd name="T10" fmla="*/ 2147483647 w 17"/>
                  <a:gd name="T11" fmla="*/ 0 h 9"/>
                  <a:gd name="T12" fmla="*/ 2147483647 w 17"/>
                  <a:gd name="T13" fmla="*/ 2147483647 h 9"/>
                  <a:gd name="T14" fmla="*/ 0 w 17"/>
                  <a:gd name="T15" fmla="*/ 2147483647 h 9"/>
                  <a:gd name="T16" fmla="*/ 2147483647 w 17"/>
                  <a:gd name="T17" fmla="*/ 2147483647 h 9"/>
                  <a:gd name="T18" fmla="*/ 2147483647 w 17"/>
                  <a:gd name="T19" fmla="*/ 2147483647 h 9"/>
                  <a:gd name="T20" fmla="*/ 2147483647 w 17"/>
                  <a:gd name="T21" fmla="*/ 2147483647 h 9"/>
                  <a:gd name="T22" fmla="*/ 2147483647 w 17"/>
                  <a:gd name="T23" fmla="*/ 2147483647 h 9"/>
                  <a:gd name="T24" fmla="*/ 2147483647 w 17"/>
                  <a:gd name="T25" fmla="*/ 2147483647 h 9"/>
                  <a:gd name="T26" fmla="*/ 2147483647 w 17"/>
                  <a:gd name="T27" fmla="*/ 2147483647 h 9"/>
                  <a:gd name="T28" fmla="*/ 2147483647 w 17"/>
                  <a:gd name="T29" fmla="*/ 2147483647 h 9"/>
                  <a:gd name="T30" fmla="*/ 2147483647 w 17"/>
                  <a:gd name="T31" fmla="*/ 2147483647 h 9"/>
                  <a:gd name="T32" fmla="*/ 2147483647 w 17"/>
                  <a:gd name="T33" fmla="*/ 2147483647 h 9"/>
                  <a:gd name="T34" fmla="*/ 2147483647 w 17"/>
                  <a:gd name="T35" fmla="*/ 2147483647 h 9"/>
                  <a:gd name="T36" fmla="*/ 2147483647 w 17"/>
                  <a:gd name="T37" fmla="*/ 2147483647 h 9"/>
                  <a:gd name="T38" fmla="*/ 2147483647 w 17"/>
                  <a:gd name="T39" fmla="*/ 2147483647 h 9"/>
                  <a:gd name="T40" fmla="*/ 2147483647 w 17"/>
                  <a:gd name="T41" fmla="*/ 2147483647 h 9"/>
                  <a:gd name="T42" fmla="*/ 2147483647 w 17"/>
                  <a:gd name="T43" fmla="*/ 2147483647 h 9"/>
                  <a:gd name="T44" fmla="*/ 2147483647 w 17"/>
                  <a:gd name="T45" fmla="*/ 2147483647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9"/>
                  <a:gd name="T71" fmla="*/ 17 w 17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Freeform 55"/>
              <p:cNvSpPr>
                <a:spLocks/>
              </p:cNvSpPr>
              <p:nvPr/>
            </p:nvSpPr>
            <p:spPr bwMode="auto">
              <a:xfrm>
                <a:off x="3559" y="1260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2147483647 w 5"/>
                  <a:gd name="T5" fmla="*/ 2147483647 h 3"/>
                  <a:gd name="T6" fmla="*/ 2147483647 w 5"/>
                  <a:gd name="T7" fmla="*/ 2147483647 h 3"/>
                  <a:gd name="T8" fmla="*/ 0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Freeform 56"/>
              <p:cNvSpPr>
                <a:spLocks/>
              </p:cNvSpPr>
              <p:nvPr/>
            </p:nvSpPr>
            <p:spPr bwMode="auto">
              <a:xfrm>
                <a:off x="3718" y="1260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2147483647 w 5"/>
                  <a:gd name="T3" fmla="*/ 0 h 3"/>
                  <a:gd name="T4" fmla="*/ 0 w 5"/>
                  <a:gd name="T5" fmla="*/ 2147483647 h 3"/>
                  <a:gd name="T6" fmla="*/ 2147483647 w 5"/>
                  <a:gd name="T7" fmla="*/ 2147483647 h 3"/>
                  <a:gd name="T8" fmla="*/ 2147483647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Freeform 57"/>
              <p:cNvSpPr>
                <a:spLocks/>
              </p:cNvSpPr>
              <p:nvPr/>
            </p:nvSpPr>
            <p:spPr bwMode="auto">
              <a:xfrm>
                <a:off x="3544" y="1478"/>
                <a:ext cx="92" cy="149"/>
              </a:xfrm>
              <a:custGeom>
                <a:avLst/>
                <a:gdLst>
                  <a:gd name="T0" fmla="*/ 2147483647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2147483647 w 8"/>
                  <a:gd name="T11" fmla="*/ 0 h 13"/>
                  <a:gd name="T12" fmla="*/ 2147483647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58"/>
              <p:cNvSpPr>
                <a:spLocks/>
              </p:cNvSpPr>
              <p:nvPr/>
            </p:nvSpPr>
            <p:spPr bwMode="auto">
              <a:xfrm>
                <a:off x="3593" y="1524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0 w 4"/>
                  <a:gd name="T7" fmla="*/ 2147483647 h 13"/>
                  <a:gd name="T8" fmla="*/ 2147483647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Freeform 59"/>
              <p:cNvSpPr>
                <a:spLocks/>
              </p:cNvSpPr>
              <p:nvPr/>
            </p:nvSpPr>
            <p:spPr bwMode="auto">
              <a:xfrm>
                <a:off x="3535" y="1432"/>
                <a:ext cx="67" cy="69"/>
              </a:xfrm>
              <a:custGeom>
                <a:avLst/>
                <a:gdLst>
                  <a:gd name="T0" fmla="*/ 0 w 6"/>
                  <a:gd name="T1" fmla="*/ 2147483647 h 6"/>
                  <a:gd name="T2" fmla="*/ 2147483647 w 6"/>
                  <a:gd name="T3" fmla="*/ 0 h 6"/>
                  <a:gd name="T4" fmla="*/ 0 60000 65536"/>
                  <a:gd name="T5" fmla="*/ 0 60000 6553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 60"/>
              <p:cNvSpPr>
                <a:spLocks/>
              </p:cNvSpPr>
              <p:nvPr/>
            </p:nvSpPr>
            <p:spPr bwMode="auto">
              <a:xfrm>
                <a:off x="3544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2147483647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Freeform 61"/>
              <p:cNvSpPr>
                <a:spLocks/>
              </p:cNvSpPr>
              <p:nvPr/>
            </p:nvSpPr>
            <p:spPr bwMode="auto">
              <a:xfrm>
                <a:off x="3578" y="1432"/>
                <a:ext cx="58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2147483647 w 5"/>
                  <a:gd name="T3" fmla="*/ 0 h 5"/>
                  <a:gd name="T4" fmla="*/ 0 60000 65536"/>
                  <a:gd name="T5" fmla="*/ 0 60000 65536"/>
                  <a:gd name="T6" fmla="*/ 0 w 5"/>
                  <a:gd name="T7" fmla="*/ 0 h 5"/>
                  <a:gd name="T8" fmla="*/ 5 w 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Freeform 62"/>
              <p:cNvSpPr>
                <a:spLocks/>
              </p:cNvSpPr>
              <p:nvPr/>
            </p:nvSpPr>
            <p:spPr bwMode="auto">
              <a:xfrm>
                <a:off x="3593" y="1467"/>
                <a:ext cx="43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Freeform 63"/>
              <p:cNvSpPr>
                <a:spLocks/>
              </p:cNvSpPr>
              <p:nvPr/>
            </p:nvSpPr>
            <p:spPr bwMode="auto">
              <a:xfrm>
                <a:off x="3525" y="1444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Freeform 64"/>
              <p:cNvSpPr>
                <a:spLocks/>
              </p:cNvSpPr>
              <p:nvPr/>
            </p:nvSpPr>
            <p:spPr bwMode="auto">
              <a:xfrm>
                <a:off x="3544" y="1432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Freeform 65"/>
              <p:cNvSpPr>
                <a:spLocks/>
              </p:cNvSpPr>
              <p:nvPr/>
            </p:nvSpPr>
            <p:spPr bwMode="auto">
              <a:xfrm>
                <a:off x="3559" y="1513"/>
                <a:ext cx="77" cy="57"/>
              </a:xfrm>
              <a:custGeom>
                <a:avLst/>
                <a:gdLst>
                  <a:gd name="T0" fmla="*/ 0 w 7"/>
                  <a:gd name="T1" fmla="*/ 2147483647 h 5"/>
                  <a:gd name="T2" fmla="*/ 2147483647 w 7"/>
                  <a:gd name="T3" fmla="*/ 2147483647 h 5"/>
                  <a:gd name="T4" fmla="*/ 2147483647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 66"/>
              <p:cNvSpPr>
                <a:spLocks/>
              </p:cNvSpPr>
              <p:nvPr/>
            </p:nvSpPr>
            <p:spPr bwMode="auto">
              <a:xfrm>
                <a:off x="3569" y="1559"/>
                <a:ext cx="24" cy="57"/>
              </a:xfrm>
              <a:custGeom>
                <a:avLst/>
                <a:gdLst>
                  <a:gd name="T0" fmla="*/ 2147483647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67"/>
              <p:cNvSpPr>
                <a:spLocks/>
              </p:cNvSpPr>
              <p:nvPr/>
            </p:nvSpPr>
            <p:spPr bwMode="auto">
              <a:xfrm>
                <a:off x="3602" y="1536"/>
                <a:ext cx="34" cy="115"/>
              </a:xfrm>
              <a:custGeom>
                <a:avLst/>
                <a:gdLst>
                  <a:gd name="T0" fmla="*/ 2147483647 w 3"/>
                  <a:gd name="T1" fmla="*/ 0 h 10"/>
                  <a:gd name="T2" fmla="*/ 2147483647 w 3"/>
                  <a:gd name="T3" fmla="*/ 2147483647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Freeform 68"/>
              <p:cNvSpPr>
                <a:spLocks/>
              </p:cNvSpPr>
              <p:nvPr/>
            </p:nvSpPr>
            <p:spPr bwMode="auto">
              <a:xfrm>
                <a:off x="3602" y="1547"/>
                <a:ext cx="34" cy="115"/>
              </a:xfrm>
              <a:custGeom>
                <a:avLst/>
                <a:gdLst>
                  <a:gd name="T0" fmla="*/ 2147483647 w 3"/>
                  <a:gd name="T1" fmla="*/ 2147483647 h 10"/>
                  <a:gd name="T2" fmla="*/ 2147483647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Freeform 69"/>
              <p:cNvSpPr>
                <a:spLocks/>
              </p:cNvSpPr>
              <p:nvPr/>
            </p:nvSpPr>
            <p:spPr bwMode="auto">
              <a:xfrm>
                <a:off x="3636" y="1559"/>
                <a:ext cx="34" cy="126"/>
              </a:xfrm>
              <a:custGeom>
                <a:avLst/>
                <a:gdLst>
                  <a:gd name="T0" fmla="*/ 2147483647 w 3"/>
                  <a:gd name="T1" fmla="*/ 0 h 11"/>
                  <a:gd name="T2" fmla="*/ 2147483647 w 3"/>
                  <a:gd name="T3" fmla="*/ 2147483647 h 11"/>
                  <a:gd name="T4" fmla="*/ 0 60000 65536"/>
                  <a:gd name="T5" fmla="*/ 0 60000 65536"/>
                  <a:gd name="T6" fmla="*/ 0 w 3"/>
                  <a:gd name="T7" fmla="*/ 0 h 11"/>
                  <a:gd name="T8" fmla="*/ 3 w 3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Freeform 70"/>
              <p:cNvSpPr>
                <a:spLocks/>
              </p:cNvSpPr>
              <p:nvPr/>
            </p:nvSpPr>
            <p:spPr bwMode="auto">
              <a:xfrm>
                <a:off x="3699" y="1478"/>
                <a:ext cx="92" cy="149"/>
              </a:xfrm>
              <a:custGeom>
                <a:avLst/>
                <a:gdLst>
                  <a:gd name="T0" fmla="*/ 0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0 w 8"/>
                  <a:gd name="T11" fmla="*/ 0 h 13"/>
                  <a:gd name="T12" fmla="*/ 0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Freeform 71"/>
              <p:cNvSpPr>
                <a:spLocks/>
              </p:cNvSpPr>
              <p:nvPr/>
            </p:nvSpPr>
            <p:spPr bwMode="auto">
              <a:xfrm>
                <a:off x="3699" y="1524"/>
                <a:ext cx="43" cy="149"/>
              </a:xfrm>
              <a:custGeom>
                <a:avLst/>
                <a:gdLst>
                  <a:gd name="T0" fmla="*/ 0 w 4"/>
                  <a:gd name="T1" fmla="*/ 2147483647 h 13"/>
                  <a:gd name="T2" fmla="*/ 0 w 4"/>
                  <a:gd name="T3" fmla="*/ 2147483647 h 13"/>
                  <a:gd name="T4" fmla="*/ 0 w 4"/>
                  <a:gd name="T5" fmla="*/ 0 h 13"/>
                  <a:gd name="T6" fmla="*/ 2147483647 w 4"/>
                  <a:gd name="T7" fmla="*/ 2147483647 h 13"/>
                  <a:gd name="T8" fmla="*/ 0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 72"/>
              <p:cNvSpPr>
                <a:spLocks/>
              </p:cNvSpPr>
              <p:nvPr/>
            </p:nvSpPr>
            <p:spPr bwMode="auto">
              <a:xfrm>
                <a:off x="3732" y="1432"/>
                <a:ext cx="77" cy="69"/>
              </a:xfrm>
              <a:custGeom>
                <a:avLst/>
                <a:gdLst>
                  <a:gd name="T0" fmla="*/ 2147483647 w 7"/>
                  <a:gd name="T1" fmla="*/ 2147483647 h 6"/>
                  <a:gd name="T2" fmla="*/ 0 w 7"/>
                  <a:gd name="T3" fmla="*/ 0 h 6"/>
                  <a:gd name="T4" fmla="*/ 0 60000 65536"/>
                  <a:gd name="T5" fmla="*/ 0 60000 65536"/>
                  <a:gd name="T6" fmla="*/ 0 w 7"/>
                  <a:gd name="T7" fmla="*/ 0 h 6"/>
                  <a:gd name="T8" fmla="*/ 7 w 7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73"/>
              <p:cNvSpPr>
                <a:spLocks/>
              </p:cNvSpPr>
              <p:nvPr/>
            </p:nvSpPr>
            <p:spPr bwMode="auto">
              <a:xfrm>
                <a:off x="3732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0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4"/>
              <p:cNvSpPr>
                <a:spLocks/>
              </p:cNvSpPr>
              <p:nvPr/>
            </p:nvSpPr>
            <p:spPr bwMode="auto">
              <a:xfrm>
                <a:off x="3703" y="1432"/>
                <a:ext cx="48" cy="57"/>
              </a:xfrm>
              <a:custGeom>
                <a:avLst/>
                <a:gdLst>
                  <a:gd name="T0" fmla="*/ 2147483647 w 4"/>
                  <a:gd name="T1" fmla="*/ 2147483647 h 5"/>
                  <a:gd name="T2" fmla="*/ 0 w 4"/>
                  <a:gd name="T3" fmla="*/ 0 h 5"/>
                  <a:gd name="T4" fmla="*/ 0 60000 65536"/>
                  <a:gd name="T5" fmla="*/ 0 60000 65536"/>
                  <a:gd name="T6" fmla="*/ 0 w 4"/>
                  <a:gd name="T7" fmla="*/ 0 h 5"/>
                  <a:gd name="T8" fmla="*/ 4 w 4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75"/>
              <p:cNvSpPr>
                <a:spLocks/>
              </p:cNvSpPr>
              <p:nvPr/>
            </p:nvSpPr>
            <p:spPr bwMode="auto">
              <a:xfrm>
                <a:off x="3699" y="1467"/>
                <a:ext cx="43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76"/>
              <p:cNvSpPr>
                <a:spLocks/>
              </p:cNvSpPr>
              <p:nvPr/>
            </p:nvSpPr>
            <p:spPr bwMode="auto">
              <a:xfrm>
                <a:off x="3752" y="1444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0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77"/>
              <p:cNvSpPr>
                <a:spLocks/>
              </p:cNvSpPr>
              <p:nvPr/>
            </p:nvSpPr>
            <p:spPr bwMode="auto">
              <a:xfrm>
                <a:off x="3732" y="1432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0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Freeform 78"/>
              <p:cNvSpPr>
                <a:spLocks/>
              </p:cNvSpPr>
              <p:nvPr/>
            </p:nvSpPr>
            <p:spPr bwMode="auto">
              <a:xfrm>
                <a:off x="3699" y="1513"/>
                <a:ext cx="77" cy="57"/>
              </a:xfrm>
              <a:custGeom>
                <a:avLst/>
                <a:gdLst>
                  <a:gd name="T0" fmla="*/ 2147483647 w 7"/>
                  <a:gd name="T1" fmla="*/ 2147483647 h 5"/>
                  <a:gd name="T2" fmla="*/ 2147483647 w 7"/>
                  <a:gd name="T3" fmla="*/ 2147483647 h 5"/>
                  <a:gd name="T4" fmla="*/ 0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79"/>
              <p:cNvSpPr>
                <a:spLocks/>
              </p:cNvSpPr>
              <p:nvPr/>
            </p:nvSpPr>
            <p:spPr bwMode="auto">
              <a:xfrm>
                <a:off x="3742" y="1559"/>
                <a:ext cx="24" cy="57"/>
              </a:xfrm>
              <a:custGeom>
                <a:avLst/>
                <a:gdLst>
                  <a:gd name="T0" fmla="*/ 0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Freeform 80"/>
              <p:cNvSpPr>
                <a:spLocks/>
              </p:cNvSpPr>
              <p:nvPr/>
            </p:nvSpPr>
            <p:spPr bwMode="auto">
              <a:xfrm>
                <a:off x="3699" y="1536"/>
                <a:ext cx="43" cy="115"/>
              </a:xfrm>
              <a:custGeom>
                <a:avLst/>
                <a:gdLst>
                  <a:gd name="T0" fmla="*/ 0 w 4"/>
                  <a:gd name="T1" fmla="*/ 0 h 10"/>
                  <a:gd name="T2" fmla="*/ 2147483647 w 4"/>
                  <a:gd name="T3" fmla="*/ 2147483647 h 10"/>
                  <a:gd name="T4" fmla="*/ 0 60000 65536"/>
                  <a:gd name="T5" fmla="*/ 0 60000 65536"/>
                  <a:gd name="T6" fmla="*/ 0 w 4"/>
                  <a:gd name="T7" fmla="*/ 0 h 10"/>
                  <a:gd name="T8" fmla="*/ 4 w 4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81"/>
              <p:cNvSpPr>
                <a:spLocks/>
              </p:cNvSpPr>
              <p:nvPr/>
            </p:nvSpPr>
            <p:spPr bwMode="auto">
              <a:xfrm>
                <a:off x="3699" y="1547"/>
                <a:ext cx="34" cy="115"/>
              </a:xfrm>
              <a:custGeom>
                <a:avLst/>
                <a:gdLst>
                  <a:gd name="T0" fmla="*/ 0 w 3"/>
                  <a:gd name="T1" fmla="*/ 2147483647 h 10"/>
                  <a:gd name="T2" fmla="*/ 0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82"/>
              <p:cNvSpPr>
                <a:spLocks/>
              </p:cNvSpPr>
              <p:nvPr/>
            </p:nvSpPr>
            <p:spPr bwMode="auto">
              <a:xfrm>
                <a:off x="3670" y="1559"/>
                <a:ext cx="29" cy="126"/>
              </a:xfrm>
              <a:custGeom>
                <a:avLst/>
                <a:gdLst>
                  <a:gd name="T0" fmla="*/ 0 w 2"/>
                  <a:gd name="T1" fmla="*/ 0 h 11"/>
                  <a:gd name="T2" fmla="*/ 0 w 2"/>
                  <a:gd name="T3" fmla="*/ 2147483647 h 11"/>
                  <a:gd name="T4" fmla="*/ 0 60000 65536"/>
                  <a:gd name="T5" fmla="*/ 0 60000 65536"/>
                  <a:gd name="T6" fmla="*/ 0 w 2"/>
                  <a:gd name="T7" fmla="*/ 0 h 11"/>
                  <a:gd name="T8" fmla="*/ 2 w 2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8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8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8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8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8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Freeform 8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Freeform 8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Freeform 9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Freeform 9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Freeform 9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Freeform 9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Freeform 9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Freeform 9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Freeform 9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Freeform 9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Freeform 9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Freeform 9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Freeform 10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Freeform 10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Freeform 10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Freeform 10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Freeform 10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Freeform 10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Freeform 106"/>
              <p:cNvSpPr>
                <a:spLocks/>
              </p:cNvSpPr>
              <p:nvPr/>
            </p:nvSpPr>
            <p:spPr bwMode="auto">
              <a:xfrm>
                <a:off x="3410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Freeform 107"/>
              <p:cNvSpPr>
                <a:spLocks/>
              </p:cNvSpPr>
              <p:nvPr/>
            </p:nvSpPr>
            <p:spPr bwMode="auto">
              <a:xfrm>
                <a:off x="3434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Freeform 108"/>
              <p:cNvSpPr>
                <a:spLocks/>
              </p:cNvSpPr>
              <p:nvPr/>
            </p:nvSpPr>
            <p:spPr bwMode="auto">
              <a:xfrm>
                <a:off x="3458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2147483647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Freeform 109"/>
              <p:cNvSpPr>
                <a:spLocks/>
              </p:cNvSpPr>
              <p:nvPr/>
            </p:nvSpPr>
            <p:spPr bwMode="auto">
              <a:xfrm>
                <a:off x="3491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Freeform 110"/>
              <p:cNvSpPr>
                <a:spLocks/>
              </p:cNvSpPr>
              <p:nvPr/>
            </p:nvSpPr>
            <p:spPr bwMode="auto">
              <a:xfrm>
                <a:off x="3511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Freeform 111"/>
              <p:cNvSpPr>
                <a:spLocks/>
              </p:cNvSpPr>
              <p:nvPr/>
            </p:nvSpPr>
            <p:spPr bwMode="auto">
              <a:xfrm>
                <a:off x="3535" y="1306"/>
                <a:ext cx="43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2147483647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Freeform 112"/>
              <p:cNvSpPr>
                <a:spLocks/>
              </p:cNvSpPr>
              <p:nvPr/>
            </p:nvSpPr>
            <p:spPr bwMode="auto">
              <a:xfrm>
                <a:off x="3559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2147483647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Freeform 11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Freeform 11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Freeform 11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Freeform 11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Freeform 11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Freeform 11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Freeform 11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Freeform 12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Freeform 12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Freeform 12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Freeform 12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Freeform 12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Freeform 12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Freeform 12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Freeform 12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Freeform 12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Freeform 12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Freeform 13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Freeform 13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Freeform 13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Freeform 13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Freeform 13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" name="Freeform 13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" name="Freeform 136"/>
              <p:cNvSpPr>
                <a:spLocks/>
              </p:cNvSpPr>
              <p:nvPr/>
            </p:nvSpPr>
            <p:spPr bwMode="auto">
              <a:xfrm>
                <a:off x="3386" y="1329"/>
                <a:ext cx="72" cy="103"/>
              </a:xfrm>
              <a:custGeom>
                <a:avLst/>
                <a:gdLst>
                  <a:gd name="T0" fmla="*/ 0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" name="Freeform 137"/>
              <p:cNvSpPr>
                <a:spLocks/>
              </p:cNvSpPr>
              <p:nvPr/>
            </p:nvSpPr>
            <p:spPr bwMode="auto">
              <a:xfrm>
                <a:off x="3424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" name="Freeform 138"/>
              <p:cNvSpPr>
                <a:spLocks/>
              </p:cNvSpPr>
              <p:nvPr/>
            </p:nvSpPr>
            <p:spPr bwMode="auto">
              <a:xfrm>
                <a:off x="3467" y="1317"/>
                <a:ext cx="43" cy="92"/>
              </a:xfrm>
              <a:custGeom>
                <a:avLst/>
                <a:gdLst>
                  <a:gd name="T0" fmla="*/ 0 w 4"/>
                  <a:gd name="T1" fmla="*/ 2147483647 h 8"/>
                  <a:gd name="T2" fmla="*/ 2147483647 w 4"/>
                  <a:gd name="T3" fmla="*/ 2147483647 h 8"/>
                  <a:gd name="T4" fmla="*/ 2147483647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0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" name="Freeform 139"/>
              <p:cNvSpPr>
                <a:spLocks/>
              </p:cNvSpPr>
              <p:nvPr/>
            </p:nvSpPr>
            <p:spPr bwMode="auto">
              <a:xfrm>
                <a:off x="3501" y="1317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0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" name="Freeform 140"/>
              <p:cNvSpPr>
                <a:spLocks/>
              </p:cNvSpPr>
              <p:nvPr/>
            </p:nvSpPr>
            <p:spPr bwMode="auto">
              <a:xfrm>
                <a:off x="3525" y="1306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" name="Freeform 141"/>
              <p:cNvSpPr>
                <a:spLocks/>
              </p:cNvSpPr>
              <p:nvPr/>
            </p:nvSpPr>
            <p:spPr bwMode="auto">
              <a:xfrm>
                <a:off x="3544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0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Freeform 142"/>
              <p:cNvSpPr>
                <a:spLocks/>
              </p:cNvSpPr>
              <p:nvPr/>
            </p:nvSpPr>
            <p:spPr bwMode="auto">
              <a:xfrm>
                <a:off x="3559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" name="Freeform 143"/>
              <p:cNvSpPr>
                <a:spLocks/>
              </p:cNvSpPr>
              <p:nvPr/>
            </p:nvSpPr>
            <p:spPr bwMode="auto">
              <a:xfrm>
                <a:off x="3578" y="1306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" name="Freeform 144"/>
              <p:cNvSpPr>
                <a:spLocks/>
              </p:cNvSpPr>
              <p:nvPr/>
            </p:nvSpPr>
            <p:spPr bwMode="auto">
              <a:xfrm>
                <a:off x="3593" y="1306"/>
                <a:ext cx="19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" name="Freeform 145"/>
              <p:cNvSpPr>
                <a:spLocks/>
              </p:cNvSpPr>
              <p:nvPr/>
            </p:nvSpPr>
            <p:spPr bwMode="auto">
              <a:xfrm>
                <a:off x="360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" name="Freeform 146"/>
              <p:cNvSpPr>
                <a:spLocks/>
              </p:cNvSpPr>
              <p:nvPr/>
            </p:nvSpPr>
            <p:spPr bwMode="auto">
              <a:xfrm>
                <a:off x="361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Freeform 147"/>
              <p:cNvSpPr>
                <a:spLocks/>
              </p:cNvSpPr>
              <p:nvPr/>
            </p:nvSpPr>
            <p:spPr bwMode="auto">
              <a:xfrm>
                <a:off x="3626" y="1306"/>
                <a:ext cx="19" cy="46"/>
              </a:xfrm>
              <a:custGeom>
                <a:avLst/>
                <a:gdLst>
                  <a:gd name="T0" fmla="*/ 0 w 2"/>
                  <a:gd name="T1" fmla="*/ 2147483647 h 4"/>
                  <a:gd name="T2" fmla="*/ 0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" name="Freeform 148"/>
              <p:cNvSpPr>
                <a:spLocks/>
              </p:cNvSpPr>
              <p:nvPr/>
            </p:nvSpPr>
            <p:spPr bwMode="auto">
              <a:xfrm>
                <a:off x="3410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" name="Freeform 149"/>
              <p:cNvSpPr>
                <a:spLocks/>
              </p:cNvSpPr>
              <p:nvPr/>
            </p:nvSpPr>
            <p:spPr bwMode="auto">
              <a:xfrm>
                <a:off x="3443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8" name="Freeform 150"/>
              <p:cNvSpPr>
                <a:spLocks/>
              </p:cNvSpPr>
              <p:nvPr/>
            </p:nvSpPr>
            <p:spPr bwMode="auto">
              <a:xfrm>
                <a:off x="3477" y="1271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2147483647 h 6"/>
                  <a:gd name="T4" fmla="*/ 2147483647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0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9" name="Freeform 151"/>
              <p:cNvSpPr>
                <a:spLocks/>
              </p:cNvSpPr>
              <p:nvPr/>
            </p:nvSpPr>
            <p:spPr bwMode="auto">
              <a:xfrm>
                <a:off x="3501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" name="Freeform 152"/>
              <p:cNvSpPr>
                <a:spLocks/>
              </p:cNvSpPr>
              <p:nvPr/>
            </p:nvSpPr>
            <p:spPr bwMode="auto">
              <a:xfrm>
                <a:off x="3525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" name="Freeform 153"/>
              <p:cNvSpPr>
                <a:spLocks/>
              </p:cNvSpPr>
              <p:nvPr/>
            </p:nvSpPr>
            <p:spPr bwMode="auto">
              <a:xfrm>
                <a:off x="3544" y="1271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Freeform 154"/>
              <p:cNvSpPr>
                <a:spLocks/>
              </p:cNvSpPr>
              <p:nvPr/>
            </p:nvSpPr>
            <p:spPr bwMode="auto">
              <a:xfrm>
                <a:off x="3569" y="1283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" name="Freeform 155"/>
              <p:cNvSpPr>
                <a:spLocks/>
              </p:cNvSpPr>
              <p:nvPr/>
            </p:nvSpPr>
            <p:spPr bwMode="auto">
              <a:xfrm>
                <a:off x="3578" y="1283"/>
                <a:ext cx="34" cy="57"/>
              </a:xfrm>
              <a:custGeom>
                <a:avLst/>
                <a:gdLst>
                  <a:gd name="T0" fmla="*/ 0 w 3"/>
                  <a:gd name="T1" fmla="*/ 2147483647 h 5"/>
                  <a:gd name="T2" fmla="*/ 2147483647 w 3"/>
                  <a:gd name="T3" fmla="*/ 2147483647 h 5"/>
                  <a:gd name="T4" fmla="*/ 2147483647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0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" name="Freeform 156"/>
              <p:cNvSpPr>
                <a:spLocks/>
              </p:cNvSpPr>
              <p:nvPr/>
            </p:nvSpPr>
            <p:spPr bwMode="auto">
              <a:xfrm>
                <a:off x="3593" y="1283"/>
                <a:ext cx="34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2147483647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0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" name="Freeform 157"/>
              <p:cNvSpPr>
                <a:spLocks/>
              </p:cNvSpPr>
              <p:nvPr/>
            </p:nvSpPr>
            <p:spPr bwMode="auto">
              <a:xfrm>
                <a:off x="360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" name="Freeform 158"/>
              <p:cNvSpPr>
                <a:spLocks/>
              </p:cNvSpPr>
              <p:nvPr/>
            </p:nvSpPr>
            <p:spPr bwMode="auto">
              <a:xfrm>
                <a:off x="361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" name="Freeform 159"/>
              <p:cNvSpPr>
                <a:spLocks/>
              </p:cNvSpPr>
              <p:nvPr/>
            </p:nvSpPr>
            <p:spPr bwMode="auto">
              <a:xfrm>
                <a:off x="3626" y="1294"/>
                <a:ext cx="19" cy="34"/>
              </a:xfrm>
              <a:custGeom>
                <a:avLst/>
                <a:gdLst>
                  <a:gd name="T0" fmla="*/ 0 w 2"/>
                  <a:gd name="T1" fmla="*/ 2147483647 h 3"/>
                  <a:gd name="T2" fmla="*/ 2147483647 w 2"/>
                  <a:gd name="T3" fmla="*/ 2147483647 h 3"/>
                  <a:gd name="T4" fmla="*/ 2147483647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0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" name="Freeform 16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Freeform 16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Freeform 16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" name="Freeform 16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Freeform 16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" name="Freeform 16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" name="Freeform 16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" name="Freeform 16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Freeform 16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7" name="Freeform 16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8" name="Freeform 17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9" name="Freeform 17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" name="Freeform 17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Freeform 17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" name="Freeform 17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" name="Freeform 17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" name="Freeform 17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" name="Freeform 17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6" name="Freeform 17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" name="Freeform 17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8" name="Freeform 18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" name="Freeform 18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0" name="Freeform 18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1" name="Freeform 183"/>
              <p:cNvSpPr>
                <a:spLocks/>
              </p:cNvSpPr>
              <p:nvPr/>
            </p:nvSpPr>
            <p:spPr bwMode="auto">
              <a:xfrm>
                <a:off x="3443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2" name="Freeform 184"/>
              <p:cNvSpPr>
                <a:spLocks/>
              </p:cNvSpPr>
              <p:nvPr/>
            </p:nvSpPr>
            <p:spPr bwMode="auto">
              <a:xfrm>
                <a:off x="3467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" name="Freeform 185"/>
              <p:cNvSpPr>
                <a:spLocks/>
              </p:cNvSpPr>
              <p:nvPr/>
            </p:nvSpPr>
            <p:spPr bwMode="auto">
              <a:xfrm>
                <a:off x="3491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" name="Freeform 186"/>
              <p:cNvSpPr>
                <a:spLocks/>
              </p:cNvSpPr>
              <p:nvPr/>
            </p:nvSpPr>
            <p:spPr bwMode="auto">
              <a:xfrm>
                <a:off x="3511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5" name="Freeform 18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" name="Freeform 18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7" name="Freeform 18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8" name="Freeform 19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" name="Freeform 19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0" name="Freeform 19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1" name="Freeform 19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" name="Freeform 19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" name="Freeform 19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" name="Freeform 19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5" name="Freeform 19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6" name="Freeform 19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" name="Freeform 19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8" name="Freeform 20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9" name="Freeform 20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" name="Freeform 20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1" name="Freeform 20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2" name="Freeform 20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" name="Freeform 20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" name="Freeform 20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5" name="Freeform 20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6" name="Freeform 20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" name="Freeform 20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8" name="Freeform 210"/>
              <p:cNvSpPr>
                <a:spLocks/>
              </p:cNvSpPr>
              <p:nvPr/>
            </p:nvSpPr>
            <p:spPr bwMode="auto">
              <a:xfrm>
                <a:off x="3477" y="1203"/>
                <a:ext cx="48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2147483647 w 4"/>
                  <a:gd name="T5" fmla="*/ 2147483647 h 2"/>
                  <a:gd name="T6" fmla="*/ 2147483647 w 4"/>
                  <a:gd name="T7" fmla="*/ 2147483647 h 2"/>
                  <a:gd name="T8" fmla="*/ 0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9" name="Freeform 211"/>
              <p:cNvSpPr>
                <a:spLocks/>
              </p:cNvSpPr>
              <p:nvPr/>
            </p:nvSpPr>
            <p:spPr bwMode="auto">
              <a:xfrm>
                <a:off x="3501" y="1214"/>
                <a:ext cx="34" cy="23"/>
              </a:xfrm>
              <a:custGeom>
                <a:avLst/>
                <a:gdLst>
                  <a:gd name="T0" fmla="*/ 0 w 3"/>
                  <a:gd name="T1" fmla="*/ 2147483647 h 2"/>
                  <a:gd name="T2" fmla="*/ 2147483647 w 3"/>
                  <a:gd name="T3" fmla="*/ 0 h 2"/>
                  <a:gd name="T4" fmla="*/ 2147483647 w 3"/>
                  <a:gd name="T5" fmla="*/ 2147483647 h 2"/>
                  <a:gd name="T6" fmla="*/ 2147483647 w 3"/>
                  <a:gd name="T7" fmla="*/ 2147483647 h 2"/>
                  <a:gd name="T8" fmla="*/ 0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0" name="Freeform 212"/>
              <p:cNvSpPr>
                <a:spLocks/>
              </p:cNvSpPr>
              <p:nvPr/>
            </p:nvSpPr>
            <p:spPr bwMode="auto">
              <a:xfrm>
                <a:off x="3511" y="122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1" name="Freeform 213"/>
              <p:cNvSpPr>
                <a:spLocks/>
              </p:cNvSpPr>
              <p:nvPr/>
            </p:nvSpPr>
            <p:spPr bwMode="auto">
              <a:xfrm>
                <a:off x="3544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2" name="Freeform 214"/>
              <p:cNvSpPr>
                <a:spLocks/>
              </p:cNvSpPr>
              <p:nvPr/>
            </p:nvSpPr>
            <p:spPr bwMode="auto">
              <a:xfrm>
                <a:off x="3511" y="1191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0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0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3" name="Freeform 215"/>
              <p:cNvSpPr>
                <a:spLocks/>
              </p:cNvSpPr>
              <p:nvPr/>
            </p:nvSpPr>
            <p:spPr bwMode="auto">
              <a:xfrm>
                <a:off x="3602" y="1157"/>
                <a:ext cx="130" cy="69"/>
              </a:xfrm>
              <a:custGeom>
                <a:avLst/>
                <a:gdLst>
                  <a:gd name="T0" fmla="*/ 0 w 11"/>
                  <a:gd name="T1" fmla="*/ 2147483647 h 6"/>
                  <a:gd name="T2" fmla="*/ 0 w 11"/>
                  <a:gd name="T3" fmla="*/ 2147483647 h 6"/>
                  <a:gd name="T4" fmla="*/ 2147483647 w 11"/>
                  <a:gd name="T5" fmla="*/ 2147483647 h 6"/>
                  <a:gd name="T6" fmla="*/ 2147483647 w 11"/>
                  <a:gd name="T7" fmla="*/ 2147483647 h 6"/>
                  <a:gd name="T8" fmla="*/ 2147483647 w 11"/>
                  <a:gd name="T9" fmla="*/ 2147483647 h 6"/>
                  <a:gd name="T10" fmla="*/ 2147483647 w 11"/>
                  <a:gd name="T11" fmla="*/ 2147483647 h 6"/>
                  <a:gd name="T12" fmla="*/ 2147483647 w 11"/>
                  <a:gd name="T13" fmla="*/ 2147483647 h 6"/>
                  <a:gd name="T14" fmla="*/ 2147483647 w 11"/>
                  <a:gd name="T15" fmla="*/ 2147483647 h 6"/>
                  <a:gd name="T16" fmla="*/ 2147483647 w 11"/>
                  <a:gd name="T17" fmla="*/ 2147483647 h 6"/>
                  <a:gd name="T18" fmla="*/ 2147483647 w 11"/>
                  <a:gd name="T19" fmla="*/ 2147483647 h 6"/>
                  <a:gd name="T20" fmla="*/ 2147483647 w 11"/>
                  <a:gd name="T21" fmla="*/ 2147483647 h 6"/>
                  <a:gd name="T22" fmla="*/ 2147483647 w 11"/>
                  <a:gd name="T23" fmla="*/ 2147483647 h 6"/>
                  <a:gd name="T24" fmla="*/ 2147483647 w 11"/>
                  <a:gd name="T25" fmla="*/ 2147483647 h 6"/>
                  <a:gd name="T26" fmla="*/ 2147483647 w 11"/>
                  <a:gd name="T27" fmla="*/ 2147483647 h 6"/>
                  <a:gd name="T28" fmla="*/ 2147483647 w 11"/>
                  <a:gd name="T29" fmla="*/ 2147483647 h 6"/>
                  <a:gd name="T30" fmla="*/ 2147483647 w 11"/>
                  <a:gd name="T31" fmla="*/ 2147483647 h 6"/>
                  <a:gd name="T32" fmla="*/ 2147483647 w 11"/>
                  <a:gd name="T33" fmla="*/ 2147483647 h 6"/>
                  <a:gd name="T34" fmla="*/ 2147483647 w 11"/>
                  <a:gd name="T35" fmla="*/ 0 h 6"/>
                  <a:gd name="T36" fmla="*/ 2147483647 w 11"/>
                  <a:gd name="T37" fmla="*/ 0 h 6"/>
                  <a:gd name="T38" fmla="*/ 2147483647 w 11"/>
                  <a:gd name="T39" fmla="*/ 2147483647 h 6"/>
                  <a:gd name="T40" fmla="*/ 2147483647 w 11"/>
                  <a:gd name="T41" fmla="*/ 2147483647 h 6"/>
                  <a:gd name="T42" fmla="*/ 2147483647 w 11"/>
                  <a:gd name="T43" fmla="*/ 2147483647 h 6"/>
                  <a:gd name="T44" fmla="*/ 2147483647 w 11"/>
                  <a:gd name="T45" fmla="*/ 0 h 6"/>
                  <a:gd name="T46" fmla="*/ 2147483647 w 11"/>
                  <a:gd name="T47" fmla="*/ 0 h 6"/>
                  <a:gd name="T48" fmla="*/ 0 w 11"/>
                  <a:gd name="T49" fmla="*/ 2147483647 h 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"/>
                  <a:gd name="T76" fmla="*/ 0 h 6"/>
                  <a:gd name="T77" fmla="*/ 11 w 11"/>
                  <a:gd name="T78" fmla="*/ 6 h 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" name="Freeform 21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" name="Freeform 21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6" name="Freeform 21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" name="Freeform 21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" name="Freeform 22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9" name="Freeform 22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0" name="Freeform 22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1" name="Freeform 22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2" name="Freeform 22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3" name="Freeform 22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4" name="Freeform 22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" name="Freeform 22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" name="Freeform 22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7" name="Freeform 22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8" name="Freeform 23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9" name="Freeform 23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0" name="Freeform 23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1" name="Freeform 23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2" name="Freeform 23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3" name="Freeform 23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" name="Freeform 23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5" name="Freeform 23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" name="Freeform 23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" name="Freeform 239"/>
              <p:cNvSpPr>
                <a:spLocks/>
              </p:cNvSpPr>
              <p:nvPr/>
            </p:nvSpPr>
            <p:spPr bwMode="auto">
              <a:xfrm>
                <a:off x="3877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" name="Freeform 240"/>
              <p:cNvSpPr>
                <a:spLocks/>
              </p:cNvSpPr>
              <p:nvPr/>
            </p:nvSpPr>
            <p:spPr bwMode="auto">
              <a:xfrm>
                <a:off x="3858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" name="Freeform 241"/>
              <p:cNvSpPr>
                <a:spLocks/>
              </p:cNvSpPr>
              <p:nvPr/>
            </p:nvSpPr>
            <p:spPr bwMode="auto">
              <a:xfrm>
                <a:off x="3834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0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" name="Freeform 242"/>
              <p:cNvSpPr>
                <a:spLocks/>
              </p:cNvSpPr>
              <p:nvPr/>
            </p:nvSpPr>
            <p:spPr bwMode="auto">
              <a:xfrm>
                <a:off x="3800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" name="Freeform 243"/>
              <p:cNvSpPr>
                <a:spLocks/>
              </p:cNvSpPr>
              <p:nvPr/>
            </p:nvSpPr>
            <p:spPr bwMode="auto">
              <a:xfrm>
                <a:off x="3776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" name="Freeform 244"/>
              <p:cNvSpPr>
                <a:spLocks/>
              </p:cNvSpPr>
              <p:nvPr/>
            </p:nvSpPr>
            <p:spPr bwMode="auto">
              <a:xfrm>
                <a:off x="3752" y="1306"/>
                <a:ext cx="48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0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" name="Freeform 245"/>
              <p:cNvSpPr>
                <a:spLocks/>
              </p:cNvSpPr>
              <p:nvPr/>
            </p:nvSpPr>
            <p:spPr bwMode="auto">
              <a:xfrm>
                <a:off x="3732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0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" name="Freeform 24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" name="Freeform 24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" name="Freeform 24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" name="Freeform 24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" name="Freeform 25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" name="Freeform 25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0" name="Freeform 25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1" name="Freeform 25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" name="Freeform 25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" name="Freeform 25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4" name="Freeform 25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" name="Freeform 25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" name="Freeform 25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7" name="Freeform 25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" name="Freeform 26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9" name="Freeform 26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" name="Freeform 26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" name="Freeform 26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2" name="Freeform 26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" name="Freeform 26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" name="Freeform 26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" name="Freeform 26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6" name="Freeform 26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7" name="Freeform 269"/>
              <p:cNvSpPr>
                <a:spLocks/>
              </p:cNvSpPr>
              <p:nvPr/>
            </p:nvSpPr>
            <p:spPr bwMode="auto">
              <a:xfrm>
                <a:off x="3877" y="1329"/>
                <a:ext cx="72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0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2147483647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8" name="Freeform 270"/>
              <p:cNvSpPr>
                <a:spLocks/>
              </p:cNvSpPr>
              <p:nvPr/>
            </p:nvSpPr>
            <p:spPr bwMode="auto">
              <a:xfrm>
                <a:off x="3843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0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9" name="Freeform 271"/>
              <p:cNvSpPr>
                <a:spLocks/>
              </p:cNvSpPr>
              <p:nvPr/>
            </p:nvSpPr>
            <p:spPr bwMode="auto">
              <a:xfrm>
                <a:off x="3824" y="1317"/>
                <a:ext cx="43" cy="92"/>
              </a:xfrm>
              <a:custGeom>
                <a:avLst/>
                <a:gdLst>
                  <a:gd name="T0" fmla="*/ 2147483647 w 4"/>
                  <a:gd name="T1" fmla="*/ 2147483647 h 8"/>
                  <a:gd name="T2" fmla="*/ 2147483647 w 4"/>
                  <a:gd name="T3" fmla="*/ 2147483647 h 8"/>
                  <a:gd name="T4" fmla="*/ 0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2147483647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0" name="Freeform 272"/>
              <p:cNvSpPr>
                <a:spLocks/>
              </p:cNvSpPr>
              <p:nvPr/>
            </p:nvSpPr>
            <p:spPr bwMode="auto">
              <a:xfrm>
                <a:off x="3800" y="1317"/>
                <a:ext cx="43" cy="80"/>
              </a:xfrm>
              <a:custGeom>
                <a:avLst/>
                <a:gdLst>
                  <a:gd name="T0" fmla="*/ 2147483647 w 4"/>
                  <a:gd name="T1" fmla="*/ 2147483647 h 7"/>
                  <a:gd name="T2" fmla="*/ 2147483647 w 4"/>
                  <a:gd name="T3" fmla="*/ 2147483647 h 7"/>
                  <a:gd name="T4" fmla="*/ 0 w 4"/>
                  <a:gd name="T5" fmla="*/ 0 h 7"/>
                  <a:gd name="T6" fmla="*/ 2147483647 w 4"/>
                  <a:gd name="T7" fmla="*/ 2147483647 h 7"/>
                  <a:gd name="T8" fmla="*/ 2147483647 w 4"/>
                  <a:gd name="T9" fmla="*/ 2147483647 h 7"/>
                  <a:gd name="T10" fmla="*/ 2147483647 w 4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7"/>
                  <a:gd name="T20" fmla="*/ 4 w 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" name="Freeform 273"/>
              <p:cNvSpPr>
                <a:spLocks/>
              </p:cNvSpPr>
              <p:nvPr/>
            </p:nvSpPr>
            <p:spPr bwMode="auto">
              <a:xfrm>
                <a:off x="3776" y="1306"/>
                <a:ext cx="34" cy="80"/>
              </a:xfrm>
              <a:custGeom>
                <a:avLst/>
                <a:gdLst>
                  <a:gd name="T0" fmla="*/ 2147483647 w 3"/>
                  <a:gd name="T1" fmla="*/ 2147483647 h 7"/>
                  <a:gd name="T2" fmla="*/ 2147483647 w 3"/>
                  <a:gd name="T3" fmla="*/ 2147483647 h 7"/>
                  <a:gd name="T4" fmla="*/ 0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2147483647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2" name="Freeform 274"/>
              <p:cNvSpPr>
                <a:spLocks/>
              </p:cNvSpPr>
              <p:nvPr/>
            </p:nvSpPr>
            <p:spPr bwMode="auto">
              <a:xfrm>
                <a:off x="375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3" name="Freeform 275"/>
              <p:cNvSpPr>
                <a:spLocks/>
              </p:cNvSpPr>
              <p:nvPr/>
            </p:nvSpPr>
            <p:spPr bwMode="auto">
              <a:xfrm>
                <a:off x="374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Freeform 276"/>
              <p:cNvSpPr>
                <a:spLocks/>
              </p:cNvSpPr>
              <p:nvPr/>
            </p:nvSpPr>
            <p:spPr bwMode="auto">
              <a:xfrm>
                <a:off x="3732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5" name="Freeform 277"/>
              <p:cNvSpPr>
                <a:spLocks/>
              </p:cNvSpPr>
              <p:nvPr/>
            </p:nvSpPr>
            <p:spPr bwMode="auto">
              <a:xfrm>
                <a:off x="3718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" name="Freeform 278"/>
              <p:cNvSpPr>
                <a:spLocks/>
              </p:cNvSpPr>
              <p:nvPr/>
            </p:nvSpPr>
            <p:spPr bwMode="auto">
              <a:xfrm>
                <a:off x="3703" y="1306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7" name="Freeform 279"/>
              <p:cNvSpPr>
                <a:spLocks/>
              </p:cNvSpPr>
              <p:nvPr/>
            </p:nvSpPr>
            <p:spPr bwMode="auto">
              <a:xfrm>
                <a:off x="3699" y="1306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8" name="Freeform 280"/>
              <p:cNvSpPr>
                <a:spLocks/>
              </p:cNvSpPr>
              <p:nvPr/>
            </p:nvSpPr>
            <p:spPr bwMode="auto">
              <a:xfrm>
                <a:off x="3684" y="1306"/>
                <a:ext cx="1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9" name="Freeform 281"/>
              <p:cNvSpPr>
                <a:spLocks/>
              </p:cNvSpPr>
              <p:nvPr/>
            </p:nvSpPr>
            <p:spPr bwMode="auto">
              <a:xfrm>
                <a:off x="3858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0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0" name="Freeform 282"/>
              <p:cNvSpPr>
                <a:spLocks/>
              </p:cNvSpPr>
              <p:nvPr/>
            </p:nvSpPr>
            <p:spPr bwMode="auto">
              <a:xfrm>
                <a:off x="3824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0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1" name="Freeform 283"/>
              <p:cNvSpPr>
                <a:spLocks/>
              </p:cNvSpPr>
              <p:nvPr/>
            </p:nvSpPr>
            <p:spPr bwMode="auto">
              <a:xfrm>
                <a:off x="3800" y="1271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2147483647 w 5"/>
                  <a:gd name="T3" fmla="*/ 2147483647 h 6"/>
                  <a:gd name="T4" fmla="*/ 0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2147483647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2" name="Freeform 284"/>
              <p:cNvSpPr>
                <a:spLocks/>
              </p:cNvSpPr>
              <p:nvPr/>
            </p:nvSpPr>
            <p:spPr bwMode="auto">
              <a:xfrm>
                <a:off x="3790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3" name="Freeform 285"/>
              <p:cNvSpPr>
                <a:spLocks/>
              </p:cNvSpPr>
              <p:nvPr/>
            </p:nvSpPr>
            <p:spPr bwMode="auto">
              <a:xfrm>
                <a:off x="3766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4" name="Freeform 286"/>
              <p:cNvSpPr>
                <a:spLocks/>
              </p:cNvSpPr>
              <p:nvPr/>
            </p:nvSpPr>
            <p:spPr bwMode="auto">
              <a:xfrm>
                <a:off x="3752" y="1271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5" name="Freeform 287"/>
              <p:cNvSpPr>
                <a:spLocks/>
              </p:cNvSpPr>
              <p:nvPr/>
            </p:nvSpPr>
            <p:spPr bwMode="auto">
              <a:xfrm>
                <a:off x="3742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0 h 5"/>
                  <a:gd name="T6" fmla="*/ 0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6" name="Freeform 288"/>
              <p:cNvSpPr>
                <a:spLocks/>
              </p:cNvSpPr>
              <p:nvPr/>
            </p:nvSpPr>
            <p:spPr bwMode="auto">
              <a:xfrm>
                <a:off x="3718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7" name="Freeform 289"/>
              <p:cNvSpPr>
                <a:spLocks/>
              </p:cNvSpPr>
              <p:nvPr/>
            </p:nvSpPr>
            <p:spPr bwMode="auto">
              <a:xfrm>
                <a:off x="3703" y="1283"/>
                <a:ext cx="39" cy="46"/>
              </a:xfrm>
              <a:custGeom>
                <a:avLst/>
                <a:gdLst>
                  <a:gd name="T0" fmla="*/ 2147483647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2147483647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8" name="Freeform 290"/>
              <p:cNvSpPr>
                <a:spLocks/>
              </p:cNvSpPr>
              <p:nvPr/>
            </p:nvSpPr>
            <p:spPr bwMode="auto">
              <a:xfrm>
                <a:off x="3703" y="1283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9" name="Freeform 291"/>
              <p:cNvSpPr>
                <a:spLocks/>
              </p:cNvSpPr>
              <p:nvPr/>
            </p:nvSpPr>
            <p:spPr bwMode="auto">
              <a:xfrm>
                <a:off x="3699" y="1283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0" name="Freeform 292"/>
              <p:cNvSpPr>
                <a:spLocks/>
              </p:cNvSpPr>
              <p:nvPr/>
            </p:nvSpPr>
            <p:spPr bwMode="auto">
              <a:xfrm>
                <a:off x="3684" y="1294"/>
                <a:ext cx="19" cy="34"/>
              </a:xfrm>
              <a:custGeom>
                <a:avLst/>
                <a:gdLst>
                  <a:gd name="T0" fmla="*/ 2147483647 w 2"/>
                  <a:gd name="T1" fmla="*/ 2147483647 h 3"/>
                  <a:gd name="T2" fmla="*/ 2147483647 w 2"/>
                  <a:gd name="T3" fmla="*/ 2147483647 h 3"/>
                  <a:gd name="T4" fmla="*/ 0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1" name="Freeform 29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2" name="Freeform 29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3" name="Freeform 29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4" name="Freeform 29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5" name="Freeform 29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" name="Freeform 29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" name="Freeform 29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8" name="Freeform 30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9" name="Freeform 30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0" name="Freeform 30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1" name="Freeform 30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2" name="Freeform 30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3" name="Freeform 30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4" name="Freeform 30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5" name="Freeform 30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" name="Freeform 30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" name="Freeform 30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" name="Freeform 31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9" name="Freeform 31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0" name="Freeform 31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1" name="Freeform 31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2" name="Freeform 31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3" name="Freeform 31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4" name="Freeform 316"/>
              <p:cNvSpPr>
                <a:spLocks/>
              </p:cNvSpPr>
              <p:nvPr/>
            </p:nvSpPr>
            <p:spPr bwMode="auto">
              <a:xfrm>
                <a:off x="3834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5" name="Freeform 317"/>
              <p:cNvSpPr>
                <a:spLocks/>
              </p:cNvSpPr>
              <p:nvPr/>
            </p:nvSpPr>
            <p:spPr bwMode="auto">
              <a:xfrm>
                <a:off x="3824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" name="Freeform 318"/>
              <p:cNvSpPr>
                <a:spLocks/>
              </p:cNvSpPr>
              <p:nvPr/>
            </p:nvSpPr>
            <p:spPr bwMode="auto">
              <a:xfrm>
                <a:off x="3800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" name="Freeform 319"/>
              <p:cNvSpPr>
                <a:spLocks/>
              </p:cNvSpPr>
              <p:nvPr/>
            </p:nvSpPr>
            <p:spPr bwMode="auto">
              <a:xfrm>
                <a:off x="3790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" name="Freeform 32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" name="Freeform 32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0" name="Freeform 32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1" name="Freeform 32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2" name="Freeform 32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3" name="Freeform 32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4" name="Freeform 32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5" name="Freeform 32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6" name="Freeform 32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7" name="Freeform 32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8" name="Freeform 33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9" name="Freeform 33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0" name="Freeform 33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" name="Freeform 33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" name="Freeform 33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3" name="Freeform 33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4" name="Freeform 33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5" name="Freeform 33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6" name="Freeform 33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" name="Freeform 33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8" name="Freeform 34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9" name="Freeform 34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0" name="Freeform 34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1" name="Freeform 343"/>
              <p:cNvSpPr>
                <a:spLocks/>
              </p:cNvSpPr>
              <p:nvPr/>
            </p:nvSpPr>
            <p:spPr bwMode="auto">
              <a:xfrm>
                <a:off x="3809" y="1203"/>
                <a:ext cx="48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w 4"/>
                  <a:gd name="T5" fmla="*/ 2147483647 h 2"/>
                  <a:gd name="T6" fmla="*/ 2147483647 w 4"/>
                  <a:gd name="T7" fmla="*/ 2147483647 h 2"/>
                  <a:gd name="T8" fmla="*/ 2147483647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2" name="Freeform 344"/>
              <p:cNvSpPr>
                <a:spLocks/>
              </p:cNvSpPr>
              <p:nvPr/>
            </p:nvSpPr>
            <p:spPr bwMode="auto">
              <a:xfrm>
                <a:off x="3800" y="1214"/>
                <a:ext cx="34" cy="23"/>
              </a:xfrm>
              <a:custGeom>
                <a:avLst/>
                <a:gdLst>
                  <a:gd name="T0" fmla="*/ 2147483647 w 3"/>
                  <a:gd name="T1" fmla="*/ 2147483647 h 2"/>
                  <a:gd name="T2" fmla="*/ 0 w 3"/>
                  <a:gd name="T3" fmla="*/ 0 h 2"/>
                  <a:gd name="T4" fmla="*/ 0 w 3"/>
                  <a:gd name="T5" fmla="*/ 2147483647 h 2"/>
                  <a:gd name="T6" fmla="*/ 2147483647 w 3"/>
                  <a:gd name="T7" fmla="*/ 2147483647 h 2"/>
                  <a:gd name="T8" fmla="*/ 2147483647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3" name="Freeform 345"/>
              <p:cNvSpPr>
                <a:spLocks/>
              </p:cNvSpPr>
              <p:nvPr/>
            </p:nvSpPr>
            <p:spPr bwMode="auto">
              <a:xfrm>
                <a:off x="3790" y="1226"/>
                <a:ext cx="34" cy="11"/>
              </a:xfrm>
              <a:custGeom>
                <a:avLst/>
                <a:gdLst>
                  <a:gd name="T0" fmla="*/ 2147483647 w 3"/>
                  <a:gd name="T1" fmla="*/ 2147483647 h 1"/>
                  <a:gd name="T2" fmla="*/ 2147483647 w 3"/>
                  <a:gd name="T3" fmla="*/ 0 h 1"/>
                  <a:gd name="T4" fmla="*/ 0 w 3"/>
                  <a:gd name="T5" fmla="*/ 2147483647 h 1"/>
                  <a:gd name="T6" fmla="*/ 2147483647 w 3"/>
                  <a:gd name="T7" fmla="*/ 2147483647 h 1"/>
                  <a:gd name="T8" fmla="*/ 2147483647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" name="Freeform 346"/>
              <p:cNvSpPr>
                <a:spLocks/>
              </p:cNvSpPr>
              <p:nvPr/>
            </p:nvSpPr>
            <p:spPr bwMode="auto">
              <a:xfrm>
                <a:off x="3752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2147483647 w 3"/>
                  <a:gd name="T3" fmla="*/ 2147483647 h 2"/>
                  <a:gd name="T4" fmla="*/ 0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" name="Freeform 347"/>
              <p:cNvSpPr>
                <a:spLocks/>
              </p:cNvSpPr>
              <p:nvPr/>
            </p:nvSpPr>
            <p:spPr bwMode="auto">
              <a:xfrm>
                <a:off x="3752" y="1191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2147483647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" name="Freeform 348"/>
              <p:cNvSpPr>
                <a:spLocks/>
              </p:cNvSpPr>
              <p:nvPr/>
            </p:nvSpPr>
            <p:spPr bwMode="auto">
              <a:xfrm>
                <a:off x="3400" y="1363"/>
                <a:ext cx="178" cy="241"/>
              </a:xfrm>
              <a:custGeom>
                <a:avLst/>
                <a:gdLst>
                  <a:gd name="T0" fmla="*/ 2147483647 w 16"/>
                  <a:gd name="T1" fmla="*/ 2147483647 h 21"/>
                  <a:gd name="T2" fmla="*/ 2147483647 w 16"/>
                  <a:gd name="T3" fmla="*/ 2147483647 h 21"/>
                  <a:gd name="T4" fmla="*/ 2147483647 w 16"/>
                  <a:gd name="T5" fmla="*/ 2147483647 h 21"/>
                  <a:gd name="T6" fmla="*/ 2147483647 w 16"/>
                  <a:gd name="T7" fmla="*/ 2147483647 h 21"/>
                  <a:gd name="T8" fmla="*/ 2147483647 w 16"/>
                  <a:gd name="T9" fmla="*/ 2147483647 h 21"/>
                  <a:gd name="T10" fmla="*/ 2147483647 w 16"/>
                  <a:gd name="T11" fmla="*/ 2147483647 h 21"/>
                  <a:gd name="T12" fmla="*/ 2147483647 w 16"/>
                  <a:gd name="T13" fmla="*/ 2147483647 h 21"/>
                  <a:gd name="T14" fmla="*/ 2147483647 w 16"/>
                  <a:gd name="T15" fmla="*/ 2147483647 h 21"/>
                  <a:gd name="T16" fmla="*/ 2147483647 w 16"/>
                  <a:gd name="T17" fmla="*/ 2147483647 h 21"/>
                  <a:gd name="T18" fmla="*/ 2147483647 w 16"/>
                  <a:gd name="T19" fmla="*/ 2147483647 h 21"/>
                  <a:gd name="T20" fmla="*/ 2147483647 w 16"/>
                  <a:gd name="T21" fmla="*/ 2147483647 h 21"/>
                  <a:gd name="T22" fmla="*/ 2147483647 w 16"/>
                  <a:gd name="T23" fmla="*/ 2147483647 h 21"/>
                  <a:gd name="T24" fmla="*/ 2147483647 w 16"/>
                  <a:gd name="T25" fmla="*/ 2147483647 h 21"/>
                  <a:gd name="T26" fmla="*/ 2147483647 w 16"/>
                  <a:gd name="T27" fmla="*/ 2147483647 h 21"/>
                  <a:gd name="T28" fmla="*/ 2147483647 w 16"/>
                  <a:gd name="T29" fmla="*/ 2147483647 h 21"/>
                  <a:gd name="T30" fmla="*/ 2147483647 w 16"/>
                  <a:gd name="T31" fmla="*/ 2147483647 h 21"/>
                  <a:gd name="T32" fmla="*/ 2147483647 w 16"/>
                  <a:gd name="T33" fmla="*/ 2147483647 h 21"/>
                  <a:gd name="T34" fmla="*/ 2147483647 w 16"/>
                  <a:gd name="T35" fmla="*/ 2147483647 h 21"/>
                  <a:gd name="T36" fmla="*/ 2147483647 w 16"/>
                  <a:gd name="T37" fmla="*/ 2147483647 h 21"/>
                  <a:gd name="T38" fmla="*/ 2147483647 w 16"/>
                  <a:gd name="T39" fmla="*/ 2147483647 h 21"/>
                  <a:gd name="T40" fmla="*/ 2147483647 w 16"/>
                  <a:gd name="T41" fmla="*/ 2147483647 h 21"/>
                  <a:gd name="T42" fmla="*/ 2147483647 w 16"/>
                  <a:gd name="T43" fmla="*/ 2147483647 h 21"/>
                  <a:gd name="T44" fmla="*/ 2147483647 w 16"/>
                  <a:gd name="T45" fmla="*/ 2147483647 h 21"/>
                  <a:gd name="T46" fmla="*/ 2147483647 w 16"/>
                  <a:gd name="T47" fmla="*/ 2147483647 h 21"/>
                  <a:gd name="T48" fmla="*/ 2147483647 w 16"/>
                  <a:gd name="T49" fmla="*/ 2147483647 h 21"/>
                  <a:gd name="T50" fmla="*/ 2147483647 w 16"/>
                  <a:gd name="T51" fmla="*/ 2147483647 h 21"/>
                  <a:gd name="T52" fmla="*/ 2147483647 w 16"/>
                  <a:gd name="T53" fmla="*/ 2147483647 h 21"/>
                  <a:gd name="T54" fmla="*/ 2147483647 w 16"/>
                  <a:gd name="T55" fmla="*/ 2147483647 h 21"/>
                  <a:gd name="T56" fmla="*/ 2147483647 w 16"/>
                  <a:gd name="T57" fmla="*/ 2147483647 h 21"/>
                  <a:gd name="T58" fmla="*/ 2147483647 w 16"/>
                  <a:gd name="T59" fmla="*/ 2147483647 h 21"/>
                  <a:gd name="T60" fmla="*/ 2147483647 w 16"/>
                  <a:gd name="T61" fmla="*/ 2147483647 h 21"/>
                  <a:gd name="T62" fmla="*/ 2147483647 w 16"/>
                  <a:gd name="T63" fmla="*/ 2147483647 h 21"/>
                  <a:gd name="T64" fmla="*/ 0 w 16"/>
                  <a:gd name="T65" fmla="*/ 2147483647 h 21"/>
                  <a:gd name="T66" fmla="*/ 0 w 16"/>
                  <a:gd name="T67" fmla="*/ 2147483647 h 21"/>
                  <a:gd name="T68" fmla="*/ 0 w 16"/>
                  <a:gd name="T69" fmla="*/ 2147483647 h 21"/>
                  <a:gd name="T70" fmla="*/ 2147483647 w 16"/>
                  <a:gd name="T71" fmla="*/ 2147483647 h 21"/>
                  <a:gd name="T72" fmla="*/ 0 w 16"/>
                  <a:gd name="T73" fmla="*/ 2147483647 h 21"/>
                  <a:gd name="T74" fmla="*/ 2147483647 w 16"/>
                  <a:gd name="T75" fmla="*/ 0 h 21"/>
                  <a:gd name="T76" fmla="*/ 2147483647 w 16"/>
                  <a:gd name="T77" fmla="*/ 2147483647 h 21"/>
                  <a:gd name="T78" fmla="*/ 2147483647 w 16"/>
                  <a:gd name="T79" fmla="*/ 2147483647 h 21"/>
                  <a:gd name="T80" fmla="*/ 2147483647 w 16"/>
                  <a:gd name="T81" fmla="*/ 2147483647 h 21"/>
                  <a:gd name="T82" fmla="*/ 2147483647 w 16"/>
                  <a:gd name="T83" fmla="*/ 2147483647 h 21"/>
                  <a:gd name="T84" fmla="*/ 2147483647 w 16"/>
                  <a:gd name="T85" fmla="*/ 2147483647 h 21"/>
                  <a:gd name="T86" fmla="*/ 2147483647 w 16"/>
                  <a:gd name="T87" fmla="*/ 2147483647 h 21"/>
                  <a:gd name="T88" fmla="*/ 2147483647 w 16"/>
                  <a:gd name="T89" fmla="*/ 2147483647 h 21"/>
                  <a:gd name="T90" fmla="*/ 2147483647 w 16"/>
                  <a:gd name="T91" fmla="*/ 2147483647 h 21"/>
                  <a:gd name="T92" fmla="*/ 2147483647 w 16"/>
                  <a:gd name="T93" fmla="*/ 2147483647 h 21"/>
                  <a:gd name="T94" fmla="*/ 2147483647 w 16"/>
                  <a:gd name="T95" fmla="*/ 2147483647 h 21"/>
                  <a:gd name="T96" fmla="*/ 2147483647 w 16"/>
                  <a:gd name="T97" fmla="*/ 2147483647 h 21"/>
                  <a:gd name="T98" fmla="*/ 2147483647 w 16"/>
                  <a:gd name="T99" fmla="*/ 2147483647 h 21"/>
                  <a:gd name="T100" fmla="*/ 2147483647 w 16"/>
                  <a:gd name="T101" fmla="*/ 2147483647 h 21"/>
                  <a:gd name="T102" fmla="*/ 2147483647 w 16"/>
                  <a:gd name="T103" fmla="*/ 2147483647 h 21"/>
                  <a:gd name="T104" fmla="*/ 2147483647 w 16"/>
                  <a:gd name="T105" fmla="*/ 2147483647 h 21"/>
                  <a:gd name="T106" fmla="*/ 2147483647 w 16"/>
                  <a:gd name="T107" fmla="*/ 2147483647 h 2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6"/>
                  <a:gd name="T163" fmla="*/ 0 h 21"/>
                  <a:gd name="T164" fmla="*/ 16 w 16"/>
                  <a:gd name="T165" fmla="*/ 21 h 2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" name="Line 349"/>
              <p:cNvSpPr>
                <a:spLocks noChangeShapeType="1"/>
              </p:cNvSpPr>
              <p:nvPr/>
            </p:nvSpPr>
            <p:spPr bwMode="auto">
              <a:xfrm flipH="1">
                <a:off x="3477" y="1524"/>
                <a:ext cx="14" cy="11"/>
              </a:xfrm>
              <a:prstGeom prst="line">
                <a:avLst/>
              </a:pr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" name="Freeform 350"/>
              <p:cNvSpPr>
                <a:spLocks/>
              </p:cNvSpPr>
              <p:nvPr/>
            </p:nvSpPr>
            <p:spPr bwMode="auto">
              <a:xfrm>
                <a:off x="3477" y="153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" name="Freeform 351"/>
              <p:cNvSpPr>
                <a:spLocks/>
              </p:cNvSpPr>
              <p:nvPr/>
            </p:nvSpPr>
            <p:spPr bwMode="auto">
              <a:xfrm>
                <a:off x="3477" y="1536"/>
                <a:ext cx="24" cy="11"/>
              </a:xfrm>
              <a:custGeom>
                <a:avLst/>
                <a:gdLst>
                  <a:gd name="T0" fmla="*/ 0 w 2"/>
                  <a:gd name="T1" fmla="*/ 0 h 1"/>
                  <a:gd name="T2" fmla="*/ 2147483647 w 2"/>
                  <a:gd name="T3" fmla="*/ 2147483647 h 1"/>
                  <a:gd name="T4" fmla="*/ 2147483647 w 2"/>
                  <a:gd name="T5" fmla="*/ 2147483647 h 1"/>
                  <a:gd name="T6" fmla="*/ 0 w 2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0" name="Freeform 352"/>
              <p:cNvSpPr>
                <a:spLocks/>
              </p:cNvSpPr>
              <p:nvPr/>
            </p:nvSpPr>
            <p:spPr bwMode="auto">
              <a:xfrm>
                <a:off x="3477" y="1547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2147483647 h 1"/>
                  <a:gd name="T6" fmla="*/ 2147483647 w 3"/>
                  <a:gd name="T7" fmla="*/ 0 h 1"/>
                  <a:gd name="T8" fmla="*/ 2147483647 w 3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1" name="Freeform 353"/>
              <p:cNvSpPr>
                <a:spLocks/>
              </p:cNvSpPr>
              <p:nvPr/>
            </p:nvSpPr>
            <p:spPr bwMode="auto">
              <a:xfrm>
                <a:off x="3477" y="1559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2" name="Freeform 354"/>
              <p:cNvSpPr>
                <a:spLocks/>
              </p:cNvSpPr>
              <p:nvPr/>
            </p:nvSpPr>
            <p:spPr bwMode="auto">
              <a:xfrm>
                <a:off x="3491" y="1570"/>
                <a:ext cx="19" cy="11"/>
              </a:xfrm>
              <a:custGeom>
                <a:avLst/>
                <a:gdLst>
                  <a:gd name="T0" fmla="*/ 0 w 2"/>
                  <a:gd name="T1" fmla="*/ 2147483647 h 1"/>
                  <a:gd name="T2" fmla="*/ 2147483647 w 2"/>
                  <a:gd name="T3" fmla="*/ 2147483647 h 1"/>
                  <a:gd name="T4" fmla="*/ 2147483647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3" name="Freeform 355"/>
              <p:cNvSpPr>
                <a:spLocks/>
              </p:cNvSpPr>
              <p:nvPr/>
            </p:nvSpPr>
            <p:spPr bwMode="auto">
              <a:xfrm>
                <a:off x="3858" y="1455"/>
                <a:ext cx="10" cy="23"/>
              </a:xfrm>
              <a:custGeom>
                <a:avLst/>
                <a:gdLst>
                  <a:gd name="T0" fmla="*/ 0 w 1"/>
                  <a:gd name="T1" fmla="*/ 2147483647 h 2"/>
                  <a:gd name="T2" fmla="*/ 0 w 1"/>
                  <a:gd name="T3" fmla="*/ 0 h 2"/>
                  <a:gd name="T4" fmla="*/ 2147483647 w 1"/>
                  <a:gd name="T5" fmla="*/ 2147483647 h 2"/>
                  <a:gd name="T6" fmla="*/ 2147483647 w 1"/>
                  <a:gd name="T7" fmla="*/ 2147483647 h 2"/>
                  <a:gd name="T8" fmla="*/ 0 w 1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4" name="Oval 356"/>
              <p:cNvSpPr>
                <a:spLocks noChangeArrowheads="1"/>
              </p:cNvSpPr>
              <p:nvPr/>
            </p:nvSpPr>
            <p:spPr bwMode="auto">
              <a:xfrm>
                <a:off x="3809" y="1467"/>
                <a:ext cx="82" cy="8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5" name="Freeform 357"/>
              <p:cNvSpPr>
                <a:spLocks/>
              </p:cNvSpPr>
              <p:nvPr/>
            </p:nvSpPr>
            <p:spPr bwMode="auto">
              <a:xfrm>
                <a:off x="3809" y="1490"/>
                <a:ext cx="82" cy="34"/>
              </a:xfrm>
              <a:custGeom>
                <a:avLst/>
                <a:gdLst>
                  <a:gd name="T0" fmla="*/ 2147483647 w 7"/>
                  <a:gd name="T1" fmla="*/ 0 h 3"/>
                  <a:gd name="T2" fmla="*/ 2147483647 w 7"/>
                  <a:gd name="T3" fmla="*/ 2147483647 h 3"/>
                  <a:gd name="T4" fmla="*/ 2147483647 w 7"/>
                  <a:gd name="T5" fmla="*/ 2147483647 h 3"/>
                  <a:gd name="T6" fmla="*/ 0 w 7"/>
                  <a:gd name="T7" fmla="*/ 2147483647 h 3"/>
                  <a:gd name="T8" fmla="*/ 2147483647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6" name="Freeform 358"/>
              <p:cNvSpPr>
                <a:spLocks/>
              </p:cNvSpPr>
              <p:nvPr/>
            </p:nvSpPr>
            <p:spPr bwMode="auto">
              <a:xfrm>
                <a:off x="3843" y="1432"/>
                <a:ext cx="34" cy="34"/>
              </a:xfrm>
              <a:custGeom>
                <a:avLst/>
                <a:gdLst>
                  <a:gd name="T0" fmla="*/ 2147483647 w 3"/>
                  <a:gd name="T1" fmla="*/ 2147483647 h 3"/>
                  <a:gd name="T2" fmla="*/ 2147483647 w 3"/>
                  <a:gd name="T3" fmla="*/ 2147483647 h 3"/>
                  <a:gd name="T4" fmla="*/ 0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2147483647 h 3"/>
                  <a:gd name="T10" fmla="*/ 2147483647 w 3"/>
                  <a:gd name="T11" fmla="*/ 0 h 3"/>
                  <a:gd name="T12" fmla="*/ 2147483647 w 3"/>
                  <a:gd name="T13" fmla="*/ 0 h 3"/>
                  <a:gd name="T14" fmla="*/ 2147483647 w 3"/>
                  <a:gd name="T15" fmla="*/ 2147483647 h 3"/>
                  <a:gd name="T16" fmla="*/ 2147483647 w 3"/>
                  <a:gd name="T17" fmla="*/ 2147483647 h 3"/>
                  <a:gd name="T18" fmla="*/ 2147483647 w 3"/>
                  <a:gd name="T19" fmla="*/ 2147483647 h 3"/>
                  <a:gd name="T20" fmla="*/ 2147483647 w 3"/>
                  <a:gd name="T21" fmla="*/ 2147483647 h 3"/>
                  <a:gd name="T22" fmla="*/ 2147483647 w 3"/>
                  <a:gd name="T23" fmla="*/ 2147483647 h 3"/>
                  <a:gd name="T24" fmla="*/ 2147483647 w 3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3"/>
                  <a:gd name="T41" fmla="*/ 3 w 3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" name="Freeform 359"/>
              <p:cNvSpPr>
                <a:spLocks/>
              </p:cNvSpPr>
              <p:nvPr/>
            </p:nvSpPr>
            <p:spPr bwMode="auto">
              <a:xfrm>
                <a:off x="3752" y="1501"/>
                <a:ext cx="140" cy="57"/>
              </a:xfrm>
              <a:custGeom>
                <a:avLst/>
                <a:gdLst>
                  <a:gd name="T0" fmla="*/ 2147483647 w 12"/>
                  <a:gd name="T1" fmla="*/ 0 h 5"/>
                  <a:gd name="T2" fmla="*/ 2147483647 w 12"/>
                  <a:gd name="T3" fmla="*/ 2147483647 h 5"/>
                  <a:gd name="T4" fmla="*/ 2147483647 w 12"/>
                  <a:gd name="T5" fmla="*/ 2147483647 h 5"/>
                  <a:gd name="T6" fmla="*/ 0 w 12"/>
                  <a:gd name="T7" fmla="*/ 2147483647 h 5"/>
                  <a:gd name="T8" fmla="*/ 2147483647 w 12"/>
                  <a:gd name="T9" fmla="*/ 2147483647 h 5"/>
                  <a:gd name="T10" fmla="*/ 2147483647 w 12"/>
                  <a:gd name="T11" fmla="*/ 2147483647 h 5"/>
                  <a:gd name="T12" fmla="*/ 2147483647 w 12"/>
                  <a:gd name="T13" fmla="*/ 2147483647 h 5"/>
                  <a:gd name="T14" fmla="*/ 2147483647 w 12"/>
                  <a:gd name="T15" fmla="*/ 2147483647 h 5"/>
                  <a:gd name="T16" fmla="*/ 2147483647 w 12"/>
                  <a:gd name="T17" fmla="*/ 2147483647 h 5"/>
                  <a:gd name="T18" fmla="*/ 2147483647 w 12"/>
                  <a:gd name="T19" fmla="*/ 2147483647 h 5"/>
                  <a:gd name="T20" fmla="*/ 2147483647 w 12"/>
                  <a:gd name="T21" fmla="*/ 2147483647 h 5"/>
                  <a:gd name="T22" fmla="*/ 2147483647 w 12"/>
                  <a:gd name="T23" fmla="*/ 2147483647 h 5"/>
                  <a:gd name="T24" fmla="*/ 2147483647 w 12"/>
                  <a:gd name="T25" fmla="*/ 2147483647 h 5"/>
                  <a:gd name="T26" fmla="*/ 2147483647 w 12"/>
                  <a:gd name="T27" fmla="*/ 2147483647 h 5"/>
                  <a:gd name="T28" fmla="*/ 2147483647 w 12"/>
                  <a:gd name="T29" fmla="*/ 2147483647 h 5"/>
                  <a:gd name="T30" fmla="*/ 2147483647 w 12"/>
                  <a:gd name="T31" fmla="*/ 2147483647 h 5"/>
                  <a:gd name="T32" fmla="*/ 2147483647 w 12"/>
                  <a:gd name="T33" fmla="*/ 2147483647 h 5"/>
                  <a:gd name="T34" fmla="*/ 2147483647 w 12"/>
                  <a:gd name="T35" fmla="*/ 2147483647 h 5"/>
                  <a:gd name="T36" fmla="*/ 2147483647 w 12"/>
                  <a:gd name="T37" fmla="*/ 2147483647 h 5"/>
                  <a:gd name="T38" fmla="*/ 2147483647 w 12"/>
                  <a:gd name="T39" fmla="*/ 2147483647 h 5"/>
                  <a:gd name="T40" fmla="*/ 2147483647 w 12"/>
                  <a:gd name="T41" fmla="*/ 2147483647 h 5"/>
                  <a:gd name="T42" fmla="*/ 2147483647 w 12"/>
                  <a:gd name="T43" fmla="*/ 2147483647 h 5"/>
                  <a:gd name="T44" fmla="*/ 2147483647 w 12"/>
                  <a:gd name="T45" fmla="*/ 2147483647 h 5"/>
                  <a:gd name="T46" fmla="*/ 2147483647 w 12"/>
                  <a:gd name="T47" fmla="*/ 2147483647 h 5"/>
                  <a:gd name="T48" fmla="*/ 2147483647 w 12"/>
                  <a:gd name="T49" fmla="*/ 2147483647 h 5"/>
                  <a:gd name="T50" fmla="*/ 2147483647 w 12"/>
                  <a:gd name="T51" fmla="*/ 2147483647 h 5"/>
                  <a:gd name="T52" fmla="*/ 2147483647 w 12"/>
                  <a:gd name="T53" fmla="*/ 2147483647 h 5"/>
                  <a:gd name="T54" fmla="*/ 2147483647 w 12"/>
                  <a:gd name="T55" fmla="*/ 0 h 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"/>
                  <a:gd name="T85" fmla="*/ 0 h 5"/>
                  <a:gd name="T86" fmla="*/ 12 w 12"/>
                  <a:gd name="T87" fmla="*/ 5 h 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8" name="Oval 360"/>
              <p:cNvSpPr>
                <a:spLocks noChangeArrowheads="1"/>
              </p:cNvSpPr>
              <p:nvPr/>
            </p:nvSpPr>
            <p:spPr bwMode="auto">
              <a:xfrm>
                <a:off x="3612" y="1099"/>
                <a:ext cx="106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9" name="Freeform 361"/>
              <p:cNvSpPr>
                <a:spLocks/>
              </p:cNvSpPr>
              <p:nvPr/>
            </p:nvSpPr>
            <p:spPr bwMode="auto">
              <a:xfrm>
                <a:off x="3593" y="996"/>
                <a:ext cx="149" cy="115"/>
              </a:xfrm>
              <a:custGeom>
                <a:avLst/>
                <a:gdLst>
                  <a:gd name="T0" fmla="*/ 2147483647 w 13"/>
                  <a:gd name="T1" fmla="*/ 2147483647 h 10"/>
                  <a:gd name="T2" fmla="*/ 2147483647 w 13"/>
                  <a:gd name="T3" fmla="*/ 2147483647 h 10"/>
                  <a:gd name="T4" fmla="*/ 2147483647 w 13"/>
                  <a:gd name="T5" fmla="*/ 2147483647 h 10"/>
                  <a:gd name="T6" fmla="*/ 2147483647 w 13"/>
                  <a:gd name="T7" fmla="*/ 0 h 10"/>
                  <a:gd name="T8" fmla="*/ 2147483647 w 13"/>
                  <a:gd name="T9" fmla="*/ 2147483647 h 10"/>
                  <a:gd name="T10" fmla="*/ 2147483647 w 13"/>
                  <a:gd name="T11" fmla="*/ 0 h 10"/>
                  <a:gd name="T12" fmla="*/ 0 w 13"/>
                  <a:gd name="T13" fmla="*/ 2147483647 h 10"/>
                  <a:gd name="T14" fmla="*/ 2147483647 w 13"/>
                  <a:gd name="T15" fmla="*/ 2147483647 h 10"/>
                  <a:gd name="T16" fmla="*/ 2147483647 w 13"/>
                  <a:gd name="T17" fmla="*/ 2147483647 h 10"/>
                  <a:gd name="T18" fmla="*/ 2147483647 w 13"/>
                  <a:gd name="T19" fmla="*/ 2147483647 h 10"/>
                  <a:gd name="T20" fmla="*/ 2147483647 w 13"/>
                  <a:gd name="T21" fmla="*/ 2147483647 h 10"/>
                  <a:gd name="T22" fmla="*/ 2147483647 w 13"/>
                  <a:gd name="T23" fmla="*/ 2147483647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10"/>
                  <a:gd name="T38" fmla="*/ 13 w 13"/>
                  <a:gd name="T39" fmla="*/ 10 h 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0" name="Freeform 362"/>
              <p:cNvSpPr>
                <a:spLocks/>
              </p:cNvSpPr>
              <p:nvPr/>
            </p:nvSpPr>
            <p:spPr bwMode="auto">
              <a:xfrm>
                <a:off x="3646" y="927"/>
                <a:ext cx="39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0 w 3"/>
                  <a:gd name="T7" fmla="*/ 2147483647 h 4"/>
                  <a:gd name="T8" fmla="*/ 0 w 3"/>
                  <a:gd name="T9" fmla="*/ 2147483647 h 4"/>
                  <a:gd name="T10" fmla="*/ 0 w 3"/>
                  <a:gd name="T11" fmla="*/ 2147483647 h 4"/>
                  <a:gd name="T12" fmla="*/ 2147483647 w 3"/>
                  <a:gd name="T13" fmla="*/ 2147483647 h 4"/>
                  <a:gd name="T14" fmla="*/ 0 w 3"/>
                  <a:gd name="T15" fmla="*/ 0 h 4"/>
                  <a:gd name="T16" fmla="*/ 2147483647 w 3"/>
                  <a:gd name="T17" fmla="*/ 0 h 4"/>
                  <a:gd name="T18" fmla="*/ 2147483647 w 3"/>
                  <a:gd name="T19" fmla="*/ 2147483647 h 4"/>
                  <a:gd name="T20" fmla="*/ 2147483647 w 3"/>
                  <a:gd name="T21" fmla="*/ 2147483647 h 4"/>
                  <a:gd name="T22" fmla="*/ 2147483647 w 3"/>
                  <a:gd name="T23" fmla="*/ 2147483647 h 4"/>
                  <a:gd name="T24" fmla="*/ 2147483647 w 3"/>
                  <a:gd name="T25" fmla="*/ 2147483647 h 4"/>
                  <a:gd name="T26" fmla="*/ 2147483647 w 3"/>
                  <a:gd name="T27" fmla="*/ 2147483647 h 4"/>
                  <a:gd name="T28" fmla="*/ 2147483647 w 3"/>
                  <a:gd name="T29" fmla="*/ 2147483647 h 4"/>
                  <a:gd name="T30" fmla="*/ 2147483647 w 3"/>
                  <a:gd name="T31" fmla="*/ 2147483647 h 4"/>
                  <a:gd name="T32" fmla="*/ 0 w 3"/>
                  <a:gd name="T33" fmla="*/ 2147483647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4"/>
                  <a:gd name="T53" fmla="*/ 3 w 3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1" name="Freeform 363"/>
              <p:cNvSpPr>
                <a:spLocks/>
              </p:cNvSpPr>
              <p:nvPr/>
            </p:nvSpPr>
            <p:spPr bwMode="auto">
              <a:xfrm>
                <a:off x="3593" y="1030"/>
                <a:ext cx="149" cy="57"/>
              </a:xfrm>
              <a:custGeom>
                <a:avLst/>
                <a:gdLst>
                  <a:gd name="T0" fmla="*/ 2147483647 w 13"/>
                  <a:gd name="T1" fmla="*/ 2147483647 h 5"/>
                  <a:gd name="T2" fmla="*/ 0 w 13"/>
                  <a:gd name="T3" fmla="*/ 0 h 5"/>
                  <a:gd name="T4" fmla="*/ 2147483647 w 13"/>
                  <a:gd name="T5" fmla="*/ 2147483647 h 5"/>
                  <a:gd name="T6" fmla="*/ 2147483647 w 13"/>
                  <a:gd name="T7" fmla="*/ 2147483647 h 5"/>
                  <a:gd name="T8" fmla="*/ 2147483647 w 13"/>
                  <a:gd name="T9" fmla="*/ 2147483647 h 5"/>
                  <a:gd name="T10" fmla="*/ 2147483647 w 13"/>
                  <a:gd name="T11" fmla="*/ 2147483647 h 5"/>
                  <a:gd name="T12" fmla="*/ 2147483647 w 13"/>
                  <a:gd name="T13" fmla="*/ 2147483647 h 5"/>
                  <a:gd name="T14" fmla="*/ 2147483647 w 13"/>
                  <a:gd name="T15" fmla="*/ 2147483647 h 5"/>
                  <a:gd name="T16" fmla="*/ 2147483647 w 13"/>
                  <a:gd name="T17" fmla="*/ 2147483647 h 5"/>
                  <a:gd name="T18" fmla="*/ 2147483647 w 13"/>
                  <a:gd name="T19" fmla="*/ 2147483647 h 5"/>
                  <a:gd name="T20" fmla="*/ 2147483647 w 13"/>
                  <a:gd name="T21" fmla="*/ 2147483647 h 5"/>
                  <a:gd name="T22" fmla="*/ 2147483647 w 13"/>
                  <a:gd name="T23" fmla="*/ 2147483647 h 5"/>
                  <a:gd name="T24" fmla="*/ 2147483647 w 13"/>
                  <a:gd name="T25" fmla="*/ 2147483647 h 5"/>
                  <a:gd name="T26" fmla="*/ 2147483647 w 13"/>
                  <a:gd name="T27" fmla="*/ 2147483647 h 5"/>
                  <a:gd name="T28" fmla="*/ 2147483647 w 13"/>
                  <a:gd name="T29" fmla="*/ 2147483647 h 5"/>
                  <a:gd name="T30" fmla="*/ 2147483647 w 13"/>
                  <a:gd name="T31" fmla="*/ 0 h 5"/>
                  <a:gd name="T32" fmla="*/ 2147483647 w 13"/>
                  <a:gd name="T33" fmla="*/ 2147483647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5"/>
                  <a:gd name="T53" fmla="*/ 13 w 13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2" name="Freeform 364"/>
              <p:cNvSpPr>
                <a:spLocks noEditPoints="1"/>
              </p:cNvSpPr>
              <p:nvPr/>
            </p:nvSpPr>
            <p:spPr bwMode="auto">
              <a:xfrm>
                <a:off x="3670" y="996"/>
                <a:ext cx="63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0 w 5"/>
                  <a:gd name="T3" fmla="*/ 2147483647 h 5"/>
                  <a:gd name="T4" fmla="*/ 2147483647 w 5"/>
                  <a:gd name="T5" fmla="*/ 2147483647 h 5"/>
                  <a:gd name="T6" fmla="*/ 2147483647 w 5"/>
                  <a:gd name="T7" fmla="*/ 0 h 5"/>
                  <a:gd name="T8" fmla="*/ 2147483647 w 5"/>
                  <a:gd name="T9" fmla="*/ 2147483647 h 5"/>
                  <a:gd name="T10" fmla="*/ 2147483647 w 5"/>
                  <a:gd name="T11" fmla="*/ 0 h 5"/>
                  <a:gd name="T12" fmla="*/ 2147483647 w 5"/>
                  <a:gd name="T13" fmla="*/ 2147483647 h 5"/>
                  <a:gd name="T14" fmla="*/ 2147483647 w 5"/>
                  <a:gd name="T15" fmla="*/ 2147483647 h 5"/>
                  <a:gd name="T16" fmla="*/ 2147483647 w 5"/>
                  <a:gd name="T17" fmla="*/ 2147483647 h 5"/>
                  <a:gd name="T18" fmla="*/ 2147483647 w 5"/>
                  <a:gd name="T19" fmla="*/ 2147483647 h 5"/>
                  <a:gd name="T20" fmla="*/ 2147483647 w 5"/>
                  <a:gd name="T21" fmla="*/ 2147483647 h 5"/>
                  <a:gd name="T22" fmla="*/ 2147483647 w 5"/>
                  <a:gd name="T23" fmla="*/ 2147483647 h 5"/>
                  <a:gd name="T24" fmla="*/ 2147483647 w 5"/>
                  <a:gd name="T25" fmla="*/ 2147483647 h 5"/>
                  <a:gd name="T26" fmla="*/ 2147483647 w 5"/>
                  <a:gd name="T27" fmla="*/ 2147483647 h 5"/>
                  <a:gd name="T28" fmla="*/ 2147483647 w 5"/>
                  <a:gd name="T29" fmla="*/ 2147483647 h 5"/>
                  <a:gd name="T30" fmla="*/ 2147483647 w 5"/>
                  <a:gd name="T31" fmla="*/ 2147483647 h 5"/>
                  <a:gd name="T32" fmla="*/ 2147483647 w 5"/>
                  <a:gd name="T33" fmla="*/ 2147483647 h 5"/>
                  <a:gd name="T34" fmla="*/ 2147483647 w 5"/>
                  <a:gd name="T35" fmla="*/ 2147483647 h 5"/>
                  <a:gd name="T36" fmla="*/ 2147483647 w 5"/>
                  <a:gd name="T37" fmla="*/ 2147483647 h 5"/>
                  <a:gd name="T38" fmla="*/ 2147483647 w 5"/>
                  <a:gd name="T39" fmla="*/ 2147483647 h 5"/>
                  <a:gd name="T40" fmla="*/ 2147483647 w 5"/>
                  <a:gd name="T41" fmla="*/ 2147483647 h 5"/>
                  <a:gd name="T42" fmla="*/ 2147483647 w 5"/>
                  <a:gd name="T43" fmla="*/ 2147483647 h 5"/>
                  <a:gd name="T44" fmla="*/ 2147483647 w 5"/>
                  <a:gd name="T45" fmla="*/ 0 h 5"/>
                  <a:gd name="T46" fmla="*/ 2147483647 w 5"/>
                  <a:gd name="T47" fmla="*/ 2147483647 h 5"/>
                  <a:gd name="T48" fmla="*/ 2147483647 w 5"/>
                  <a:gd name="T49" fmla="*/ 2147483647 h 5"/>
                  <a:gd name="T50" fmla="*/ 2147483647 w 5"/>
                  <a:gd name="T51" fmla="*/ 0 h 5"/>
                  <a:gd name="T52" fmla="*/ 2147483647 w 5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"/>
                  <a:gd name="T82" fmla="*/ 0 h 5"/>
                  <a:gd name="T83" fmla="*/ 5 w 5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3" name="Freeform 365"/>
              <p:cNvSpPr>
                <a:spLocks noEditPoints="1"/>
              </p:cNvSpPr>
              <p:nvPr/>
            </p:nvSpPr>
            <p:spPr bwMode="auto">
              <a:xfrm>
                <a:off x="3593" y="996"/>
                <a:ext cx="72" cy="57"/>
              </a:xfrm>
              <a:custGeom>
                <a:avLst/>
                <a:gdLst>
                  <a:gd name="T0" fmla="*/ 2147483647 w 6"/>
                  <a:gd name="T1" fmla="*/ 2147483647 h 5"/>
                  <a:gd name="T2" fmla="*/ 2147483647 w 6"/>
                  <a:gd name="T3" fmla="*/ 2147483647 h 5"/>
                  <a:gd name="T4" fmla="*/ 2147483647 w 6"/>
                  <a:gd name="T5" fmla="*/ 2147483647 h 5"/>
                  <a:gd name="T6" fmla="*/ 2147483647 w 6"/>
                  <a:gd name="T7" fmla="*/ 0 h 5"/>
                  <a:gd name="T8" fmla="*/ 0 w 6"/>
                  <a:gd name="T9" fmla="*/ 2147483647 h 5"/>
                  <a:gd name="T10" fmla="*/ 2147483647 w 6"/>
                  <a:gd name="T11" fmla="*/ 0 h 5"/>
                  <a:gd name="T12" fmla="*/ 2147483647 w 6"/>
                  <a:gd name="T13" fmla="*/ 2147483647 h 5"/>
                  <a:gd name="T14" fmla="*/ 2147483647 w 6"/>
                  <a:gd name="T15" fmla="*/ 2147483647 h 5"/>
                  <a:gd name="T16" fmla="*/ 2147483647 w 6"/>
                  <a:gd name="T17" fmla="*/ 2147483647 h 5"/>
                  <a:gd name="T18" fmla="*/ 2147483647 w 6"/>
                  <a:gd name="T19" fmla="*/ 2147483647 h 5"/>
                  <a:gd name="T20" fmla="*/ 2147483647 w 6"/>
                  <a:gd name="T21" fmla="*/ 2147483647 h 5"/>
                  <a:gd name="T22" fmla="*/ 2147483647 w 6"/>
                  <a:gd name="T23" fmla="*/ 2147483647 h 5"/>
                  <a:gd name="T24" fmla="*/ 2147483647 w 6"/>
                  <a:gd name="T25" fmla="*/ 2147483647 h 5"/>
                  <a:gd name="T26" fmla="*/ 2147483647 w 6"/>
                  <a:gd name="T27" fmla="*/ 2147483647 h 5"/>
                  <a:gd name="T28" fmla="*/ 2147483647 w 6"/>
                  <a:gd name="T29" fmla="*/ 2147483647 h 5"/>
                  <a:gd name="T30" fmla="*/ 2147483647 w 6"/>
                  <a:gd name="T31" fmla="*/ 2147483647 h 5"/>
                  <a:gd name="T32" fmla="*/ 2147483647 w 6"/>
                  <a:gd name="T33" fmla="*/ 2147483647 h 5"/>
                  <a:gd name="T34" fmla="*/ 2147483647 w 6"/>
                  <a:gd name="T35" fmla="*/ 2147483647 h 5"/>
                  <a:gd name="T36" fmla="*/ 2147483647 w 6"/>
                  <a:gd name="T37" fmla="*/ 2147483647 h 5"/>
                  <a:gd name="T38" fmla="*/ 2147483647 w 6"/>
                  <a:gd name="T39" fmla="*/ 2147483647 h 5"/>
                  <a:gd name="T40" fmla="*/ 2147483647 w 6"/>
                  <a:gd name="T41" fmla="*/ 2147483647 h 5"/>
                  <a:gd name="T42" fmla="*/ 2147483647 w 6"/>
                  <a:gd name="T43" fmla="*/ 2147483647 h 5"/>
                  <a:gd name="T44" fmla="*/ 2147483647 w 6"/>
                  <a:gd name="T45" fmla="*/ 0 h 5"/>
                  <a:gd name="T46" fmla="*/ 2147483647 w 6"/>
                  <a:gd name="T47" fmla="*/ 2147483647 h 5"/>
                  <a:gd name="T48" fmla="*/ 2147483647 w 6"/>
                  <a:gd name="T49" fmla="*/ 2147483647 h 5"/>
                  <a:gd name="T50" fmla="*/ 2147483647 w 6"/>
                  <a:gd name="T51" fmla="*/ 0 h 5"/>
                  <a:gd name="T52" fmla="*/ 2147483647 w 6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"/>
                  <a:gd name="T82" fmla="*/ 0 h 5"/>
                  <a:gd name="T83" fmla="*/ 6 w 6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4" name="Freeform 366"/>
              <p:cNvSpPr>
                <a:spLocks/>
              </p:cNvSpPr>
              <p:nvPr/>
            </p:nvSpPr>
            <p:spPr bwMode="auto">
              <a:xfrm>
                <a:off x="3646" y="973"/>
                <a:ext cx="39" cy="103"/>
              </a:xfrm>
              <a:custGeom>
                <a:avLst/>
                <a:gdLst>
                  <a:gd name="T0" fmla="*/ 2147483647 w 3"/>
                  <a:gd name="T1" fmla="*/ 2147483647 h 9"/>
                  <a:gd name="T2" fmla="*/ 0 w 3"/>
                  <a:gd name="T3" fmla="*/ 0 h 9"/>
                  <a:gd name="T4" fmla="*/ 2147483647 w 3"/>
                  <a:gd name="T5" fmla="*/ 0 h 9"/>
                  <a:gd name="T6" fmla="*/ 2147483647 w 3"/>
                  <a:gd name="T7" fmla="*/ 2147483647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9"/>
                  <a:gd name="T14" fmla="*/ 3 w 3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5" name="Oval 367"/>
              <p:cNvSpPr>
                <a:spLocks noChangeArrowheads="1"/>
              </p:cNvSpPr>
              <p:nvPr/>
            </p:nvSpPr>
            <p:spPr bwMode="auto">
              <a:xfrm>
                <a:off x="3626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6" name="Oval 368"/>
              <p:cNvSpPr>
                <a:spLocks noChangeArrowheads="1"/>
              </p:cNvSpPr>
              <p:nvPr/>
            </p:nvSpPr>
            <p:spPr bwMode="auto">
              <a:xfrm>
                <a:off x="3612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7" name="Oval 369"/>
              <p:cNvSpPr>
                <a:spLocks noChangeArrowheads="1"/>
              </p:cNvSpPr>
              <p:nvPr/>
            </p:nvSpPr>
            <p:spPr bwMode="auto">
              <a:xfrm>
                <a:off x="3684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8" name="Oval 370"/>
              <p:cNvSpPr>
                <a:spLocks noChangeArrowheads="1"/>
              </p:cNvSpPr>
              <p:nvPr/>
            </p:nvSpPr>
            <p:spPr bwMode="auto">
              <a:xfrm>
                <a:off x="3703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9" name="Oval 371"/>
              <p:cNvSpPr>
                <a:spLocks noChangeArrowheads="1"/>
              </p:cNvSpPr>
              <p:nvPr/>
            </p:nvSpPr>
            <p:spPr bwMode="auto">
              <a:xfrm>
                <a:off x="3665" y="1076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0" name="Oval 372"/>
              <p:cNvSpPr>
                <a:spLocks noChangeArrowheads="1"/>
              </p:cNvSpPr>
              <p:nvPr/>
            </p:nvSpPr>
            <p:spPr bwMode="auto">
              <a:xfrm>
                <a:off x="3602" y="1065"/>
                <a:ext cx="10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1" name="Oval 373"/>
              <p:cNvSpPr>
                <a:spLocks noChangeArrowheads="1"/>
              </p:cNvSpPr>
              <p:nvPr/>
            </p:nvSpPr>
            <p:spPr bwMode="auto">
              <a:xfrm>
                <a:off x="3612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2" name="Oval 374"/>
              <p:cNvSpPr>
                <a:spLocks noChangeArrowheads="1"/>
              </p:cNvSpPr>
              <p:nvPr/>
            </p:nvSpPr>
            <p:spPr bwMode="auto">
              <a:xfrm>
                <a:off x="3718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3" name="Oval 375"/>
              <p:cNvSpPr>
                <a:spLocks noChangeArrowheads="1"/>
              </p:cNvSpPr>
              <p:nvPr/>
            </p:nvSpPr>
            <p:spPr bwMode="auto">
              <a:xfrm>
                <a:off x="3703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4" name="Freeform 376"/>
              <p:cNvSpPr>
                <a:spLocks/>
              </p:cNvSpPr>
              <p:nvPr/>
            </p:nvSpPr>
            <p:spPr bwMode="auto">
              <a:xfrm>
                <a:off x="3593" y="1042"/>
                <a:ext cx="10" cy="23"/>
              </a:xfrm>
              <a:custGeom>
                <a:avLst/>
                <a:gdLst>
                  <a:gd name="T0" fmla="*/ 0 w 1"/>
                  <a:gd name="T1" fmla="*/ 0 h 2"/>
                  <a:gd name="T2" fmla="*/ 2147483647 w 1"/>
                  <a:gd name="T3" fmla="*/ 2147483647 h 2"/>
                  <a:gd name="T4" fmla="*/ 0 w 1"/>
                  <a:gd name="T5" fmla="*/ 2147483647 h 2"/>
                  <a:gd name="T6" fmla="*/ 2147483647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5" name="Freeform 377"/>
              <p:cNvSpPr>
                <a:spLocks/>
              </p:cNvSpPr>
              <p:nvPr/>
            </p:nvSpPr>
            <p:spPr bwMode="auto">
              <a:xfrm>
                <a:off x="3732" y="1042"/>
                <a:ext cx="10" cy="23"/>
              </a:xfrm>
              <a:custGeom>
                <a:avLst/>
                <a:gdLst>
                  <a:gd name="T0" fmla="*/ 2147483647 w 1"/>
                  <a:gd name="T1" fmla="*/ 0 h 2"/>
                  <a:gd name="T2" fmla="*/ 0 w 1"/>
                  <a:gd name="T3" fmla="*/ 2147483647 h 2"/>
                  <a:gd name="T4" fmla="*/ 2147483647 w 1"/>
                  <a:gd name="T5" fmla="*/ 2147483647 h 2"/>
                  <a:gd name="T6" fmla="*/ 0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6" name="Oval 378"/>
              <p:cNvSpPr>
                <a:spLocks noChangeArrowheads="1"/>
              </p:cNvSpPr>
              <p:nvPr/>
            </p:nvSpPr>
            <p:spPr bwMode="auto">
              <a:xfrm>
                <a:off x="3646" y="973"/>
                <a:ext cx="39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7" name="Oval 379"/>
              <p:cNvSpPr>
                <a:spLocks noChangeArrowheads="1"/>
              </p:cNvSpPr>
              <p:nvPr/>
            </p:nvSpPr>
            <p:spPr bwMode="auto">
              <a:xfrm>
                <a:off x="3665" y="996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" name="Oval 380"/>
              <p:cNvSpPr>
                <a:spLocks noChangeArrowheads="1"/>
              </p:cNvSpPr>
              <p:nvPr/>
            </p:nvSpPr>
            <p:spPr bwMode="auto">
              <a:xfrm>
                <a:off x="3665" y="1007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9" name="Oval 381"/>
              <p:cNvSpPr>
                <a:spLocks noChangeArrowheads="1"/>
              </p:cNvSpPr>
              <p:nvPr/>
            </p:nvSpPr>
            <p:spPr bwMode="auto">
              <a:xfrm>
                <a:off x="3665" y="1019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0" name="Freeform 382"/>
              <p:cNvSpPr>
                <a:spLocks/>
              </p:cNvSpPr>
              <p:nvPr/>
            </p:nvSpPr>
            <p:spPr bwMode="auto">
              <a:xfrm>
                <a:off x="3458" y="1203"/>
                <a:ext cx="53" cy="23"/>
              </a:xfrm>
              <a:custGeom>
                <a:avLst/>
                <a:gdLst>
                  <a:gd name="T0" fmla="*/ 0 w 5"/>
                  <a:gd name="T1" fmla="*/ 2147483647 h 2"/>
                  <a:gd name="T2" fmla="*/ 2147483647 w 5"/>
                  <a:gd name="T3" fmla="*/ 0 h 2"/>
                  <a:gd name="T4" fmla="*/ 2147483647 w 5"/>
                  <a:gd name="T5" fmla="*/ 0 h 2"/>
                  <a:gd name="T6" fmla="*/ 2147483647 w 5"/>
                  <a:gd name="T7" fmla="*/ 2147483647 h 2"/>
                  <a:gd name="T8" fmla="*/ 0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1" name="Freeform 383"/>
              <p:cNvSpPr>
                <a:spLocks/>
              </p:cNvSpPr>
              <p:nvPr/>
            </p:nvSpPr>
            <p:spPr bwMode="auto">
              <a:xfrm>
                <a:off x="3491" y="1134"/>
                <a:ext cx="101" cy="23"/>
              </a:xfrm>
              <a:custGeom>
                <a:avLst/>
                <a:gdLst>
                  <a:gd name="T0" fmla="*/ 0 w 9"/>
                  <a:gd name="T1" fmla="*/ 0 h 2"/>
                  <a:gd name="T2" fmla="*/ 2147483647 w 9"/>
                  <a:gd name="T3" fmla="*/ 0 h 2"/>
                  <a:gd name="T4" fmla="*/ 2147483647 w 9"/>
                  <a:gd name="T5" fmla="*/ 2147483647 h 2"/>
                  <a:gd name="T6" fmla="*/ 0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2" name="Freeform 384"/>
              <p:cNvSpPr>
                <a:spLocks/>
              </p:cNvSpPr>
              <p:nvPr/>
            </p:nvSpPr>
            <p:spPr bwMode="auto">
              <a:xfrm>
                <a:off x="3544" y="1134"/>
                <a:ext cx="58" cy="46"/>
              </a:xfrm>
              <a:custGeom>
                <a:avLst/>
                <a:gdLst>
                  <a:gd name="T0" fmla="*/ 0 w 5"/>
                  <a:gd name="T1" fmla="*/ 2147483647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3" name="Freeform 385"/>
              <p:cNvSpPr>
                <a:spLocks/>
              </p:cNvSpPr>
              <p:nvPr/>
            </p:nvSpPr>
            <p:spPr bwMode="auto">
              <a:xfrm>
                <a:off x="3559" y="1053"/>
                <a:ext cx="111" cy="80"/>
              </a:xfrm>
              <a:custGeom>
                <a:avLst/>
                <a:gdLst>
                  <a:gd name="T0" fmla="*/ 2147483647 w 10"/>
                  <a:gd name="T1" fmla="*/ 2147483647 h 7"/>
                  <a:gd name="T2" fmla="*/ 0 w 10"/>
                  <a:gd name="T3" fmla="*/ 2147483647 h 7"/>
                  <a:gd name="T4" fmla="*/ 2147483647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4" name="Freeform 386"/>
              <p:cNvSpPr>
                <a:spLocks/>
              </p:cNvSpPr>
              <p:nvPr/>
            </p:nvSpPr>
            <p:spPr bwMode="auto">
              <a:xfrm>
                <a:off x="3544" y="1099"/>
                <a:ext cx="58" cy="80"/>
              </a:xfrm>
              <a:custGeom>
                <a:avLst/>
                <a:gdLst>
                  <a:gd name="T0" fmla="*/ 2147483647 w 5"/>
                  <a:gd name="T1" fmla="*/ 2147483647 h 7"/>
                  <a:gd name="T2" fmla="*/ 2147483647 w 5"/>
                  <a:gd name="T3" fmla="*/ 2147483647 h 7"/>
                  <a:gd name="T4" fmla="*/ 0 w 5"/>
                  <a:gd name="T5" fmla="*/ 0 h 7"/>
                  <a:gd name="T6" fmla="*/ 2147483647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5" name="Freeform 387"/>
              <p:cNvSpPr>
                <a:spLocks/>
              </p:cNvSpPr>
              <p:nvPr/>
            </p:nvSpPr>
            <p:spPr bwMode="auto">
              <a:xfrm>
                <a:off x="3511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2147483647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6" name="Freeform 388"/>
              <p:cNvSpPr>
                <a:spLocks/>
              </p:cNvSpPr>
              <p:nvPr/>
            </p:nvSpPr>
            <p:spPr bwMode="auto">
              <a:xfrm>
                <a:off x="3578" y="1122"/>
                <a:ext cx="87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0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2147483647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7" name="Freeform 389"/>
              <p:cNvSpPr>
                <a:spLocks/>
              </p:cNvSpPr>
              <p:nvPr/>
            </p:nvSpPr>
            <p:spPr bwMode="auto">
              <a:xfrm>
                <a:off x="3593" y="1111"/>
                <a:ext cx="77" cy="34"/>
              </a:xfrm>
              <a:custGeom>
                <a:avLst/>
                <a:gdLst>
                  <a:gd name="T0" fmla="*/ 2147483647 w 7"/>
                  <a:gd name="T1" fmla="*/ 2147483647 h 3"/>
                  <a:gd name="T2" fmla="*/ 0 w 7"/>
                  <a:gd name="T3" fmla="*/ 2147483647 h 3"/>
                  <a:gd name="T4" fmla="*/ 2147483647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8" name="Freeform 390"/>
              <p:cNvSpPr>
                <a:spLocks/>
              </p:cNvSpPr>
              <p:nvPr/>
            </p:nvSpPr>
            <p:spPr bwMode="auto">
              <a:xfrm>
                <a:off x="3569" y="1111"/>
                <a:ext cx="34" cy="23"/>
              </a:xfrm>
              <a:custGeom>
                <a:avLst/>
                <a:gdLst>
                  <a:gd name="T0" fmla="*/ 0 w 3"/>
                  <a:gd name="T1" fmla="*/ 0 h 2"/>
                  <a:gd name="T2" fmla="*/ 2147483647 w 3"/>
                  <a:gd name="T3" fmla="*/ 2147483647 h 2"/>
                  <a:gd name="T4" fmla="*/ 0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9" name="Freeform 391"/>
              <p:cNvSpPr>
                <a:spLocks/>
              </p:cNvSpPr>
              <p:nvPr/>
            </p:nvSpPr>
            <p:spPr bwMode="auto">
              <a:xfrm>
                <a:off x="3824" y="1203"/>
                <a:ext cx="53" cy="23"/>
              </a:xfrm>
              <a:custGeom>
                <a:avLst/>
                <a:gdLst>
                  <a:gd name="T0" fmla="*/ 2147483647 w 5"/>
                  <a:gd name="T1" fmla="*/ 2147483647 h 2"/>
                  <a:gd name="T2" fmla="*/ 0 w 5"/>
                  <a:gd name="T3" fmla="*/ 0 h 2"/>
                  <a:gd name="T4" fmla="*/ 0 w 5"/>
                  <a:gd name="T5" fmla="*/ 0 h 2"/>
                  <a:gd name="T6" fmla="*/ 2147483647 w 5"/>
                  <a:gd name="T7" fmla="*/ 2147483647 h 2"/>
                  <a:gd name="T8" fmla="*/ 2147483647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0" name="Freeform 392"/>
              <p:cNvSpPr>
                <a:spLocks/>
              </p:cNvSpPr>
              <p:nvPr/>
            </p:nvSpPr>
            <p:spPr bwMode="auto">
              <a:xfrm>
                <a:off x="3742" y="1134"/>
                <a:ext cx="101" cy="23"/>
              </a:xfrm>
              <a:custGeom>
                <a:avLst/>
                <a:gdLst>
                  <a:gd name="T0" fmla="*/ 2147483647 w 9"/>
                  <a:gd name="T1" fmla="*/ 0 h 2"/>
                  <a:gd name="T2" fmla="*/ 2147483647 w 9"/>
                  <a:gd name="T3" fmla="*/ 0 h 2"/>
                  <a:gd name="T4" fmla="*/ 0 w 9"/>
                  <a:gd name="T5" fmla="*/ 2147483647 h 2"/>
                  <a:gd name="T6" fmla="*/ 2147483647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1" name="Freeform 393"/>
              <p:cNvSpPr>
                <a:spLocks/>
              </p:cNvSpPr>
              <p:nvPr/>
            </p:nvSpPr>
            <p:spPr bwMode="auto">
              <a:xfrm>
                <a:off x="3732" y="1134"/>
                <a:ext cx="58" cy="46"/>
              </a:xfrm>
              <a:custGeom>
                <a:avLst/>
                <a:gdLst>
                  <a:gd name="T0" fmla="*/ 2147483647 w 5"/>
                  <a:gd name="T1" fmla="*/ 2147483647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Freeform 394"/>
              <p:cNvSpPr>
                <a:spLocks/>
              </p:cNvSpPr>
              <p:nvPr/>
            </p:nvSpPr>
            <p:spPr bwMode="auto">
              <a:xfrm>
                <a:off x="3665" y="1053"/>
                <a:ext cx="111" cy="80"/>
              </a:xfrm>
              <a:custGeom>
                <a:avLst/>
                <a:gdLst>
                  <a:gd name="T0" fmla="*/ 0 w 10"/>
                  <a:gd name="T1" fmla="*/ 2147483647 h 7"/>
                  <a:gd name="T2" fmla="*/ 2147483647 w 10"/>
                  <a:gd name="T3" fmla="*/ 2147483647 h 7"/>
                  <a:gd name="T4" fmla="*/ 0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3" name="Freeform 395"/>
              <p:cNvSpPr>
                <a:spLocks/>
              </p:cNvSpPr>
              <p:nvPr/>
            </p:nvSpPr>
            <p:spPr bwMode="auto">
              <a:xfrm>
                <a:off x="3732" y="1099"/>
                <a:ext cx="58" cy="80"/>
              </a:xfrm>
              <a:custGeom>
                <a:avLst/>
                <a:gdLst>
                  <a:gd name="T0" fmla="*/ 0 w 5"/>
                  <a:gd name="T1" fmla="*/ 2147483647 h 7"/>
                  <a:gd name="T2" fmla="*/ 2147483647 w 5"/>
                  <a:gd name="T3" fmla="*/ 2147483647 h 7"/>
                  <a:gd name="T4" fmla="*/ 2147483647 w 5"/>
                  <a:gd name="T5" fmla="*/ 0 h 7"/>
                  <a:gd name="T6" fmla="*/ 0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4" name="Freeform 396"/>
              <p:cNvSpPr>
                <a:spLocks/>
              </p:cNvSpPr>
              <p:nvPr/>
            </p:nvSpPr>
            <p:spPr bwMode="auto">
              <a:xfrm>
                <a:off x="3742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0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Freeform 397"/>
              <p:cNvSpPr>
                <a:spLocks/>
              </p:cNvSpPr>
              <p:nvPr/>
            </p:nvSpPr>
            <p:spPr bwMode="auto">
              <a:xfrm>
                <a:off x="3670" y="1122"/>
                <a:ext cx="82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2147483647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0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6" name="Freeform 398"/>
              <p:cNvSpPr>
                <a:spLocks/>
              </p:cNvSpPr>
              <p:nvPr/>
            </p:nvSpPr>
            <p:spPr bwMode="auto">
              <a:xfrm>
                <a:off x="3665" y="1111"/>
                <a:ext cx="77" cy="34"/>
              </a:xfrm>
              <a:custGeom>
                <a:avLst/>
                <a:gdLst>
                  <a:gd name="T0" fmla="*/ 0 w 7"/>
                  <a:gd name="T1" fmla="*/ 2147483647 h 3"/>
                  <a:gd name="T2" fmla="*/ 2147483647 w 7"/>
                  <a:gd name="T3" fmla="*/ 2147483647 h 3"/>
                  <a:gd name="T4" fmla="*/ 0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7" name="Freeform 399"/>
              <p:cNvSpPr>
                <a:spLocks/>
              </p:cNvSpPr>
              <p:nvPr/>
            </p:nvSpPr>
            <p:spPr bwMode="auto">
              <a:xfrm>
                <a:off x="3732" y="1111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8" name="Freeform 400"/>
              <p:cNvSpPr>
                <a:spLocks/>
              </p:cNvSpPr>
              <p:nvPr/>
            </p:nvSpPr>
            <p:spPr bwMode="auto">
              <a:xfrm>
                <a:off x="3458" y="1134"/>
                <a:ext cx="410" cy="517"/>
              </a:xfrm>
              <a:custGeom>
                <a:avLst/>
                <a:gdLst>
                  <a:gd name="T0" fmla="*/ 2147483647 w 36"/>
                  <a:gd name="T1" fmla="*/ 2147483647 h 45"/>
                  <a:gd name="T2" fmla="*/ 2147483647 w 36"/>
                  <a:gd name="T3" fmla="*/ 2147483647 h 45"/>
                  <a:gd name="T4" fmla="*/ 0 w 36"/>
                  <a:gd name="T5" fmla="*/ 2147483647 h 45"/>
                  <a:gd name="T6" fmla="*/ 2147483647 w 36"/>
                  <a:gd name="T7" fmla="*/ 2147483647 h 45"/>
                  <a:gd name="T8" fmla="*/ 2147483647 w 36"/>
                  <a:gd name="T9" fmla="*/ 2147483647 h 45"/>
                  <a:gd name="T10" fmla="*/ 2147483647 w 36"/>
                  <a:gd name="T11" fmla="*/ 2147483647 h 45"/>
                  <a:gd name="T12" fmla="*/ 2147483647 w 36"/>
                  <a:gd name="T13" fmla="*/ 2147483647 h 45"/>
                  <a:gd name="T14" fmla="*/ 2147483647 w 36"/>
                  <a:gd name="T15" fmla="*/ 2147483647 h 45"/>
                  <a:gd name="T16" fmla="*/ 2147483647 w 36"/>
                  <a:gd name="T17" fmla="*/ 2147483647 h 45"/>
                  <a:gd name="T18" fmla="*/ 2147483647 w 36"/>
                  <a:gd name="T19" fmla="*/ 2147483647 h 45"/>
                  <a:gd name="T20" fmla="*/ 2147483647 w 36"/>
                  <a:gd name="T21" fmla="*/ 2147483647 h 45"/>
                  <a:gd name="T22" fmla="*/ 2147483647 w 36"/>
                  <a:gd name="T23" fmla="*/ 2147483647 h 45"/>
                  <a:gd name="T24" fmla="*/ 2147483647 w 36"/>
                  <a:gd name="T25" fmla="*/ 2147483647 h 45"/>
                  <a:gd name="T26" fmla="*/ 2147483647 w 36"/>
                  <a:gd name="T27" fmla="*/ 2147483647 h 45"/>
                  <a:gd name="T28" fmla="*/ 2147483647 w 36"/>
                  <a:gd name="T29" fmla="*/ 0 h 45"/>
                  <a:gd name="T30" fmla="*/ 2147483647 w 36"/>
                  <a:gd name="T31" fmla="*/ 2147483647 h 45"/>
                  <a:gd name="T32" fmla="*/ 2147483647 w 36"/>
                  <a:gd name="T33" fmla="*/ 2147483647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5"/>
                  <a:gd name="T53" fmla="*/ 36 w 36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9" name="Oval 401"/>
              <p:cNvSpPr>
                <a:spLocks noChangeArrowheads="1"/>
              </p:cNvSpPr>
              <p:nvPr/>
            </p:nvSpPr>
            <p:spPr bwMode="auto">
              <a:xfrm>
                <a:off x="3602" y="1329"/>
                <a:ext cx="130" cy="126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0" name="Freeform 402"/>
              <p:cNvSpPr>
                <a:spLocks/>
              </p:cNvSpPr>
              <p:nvPr/>
            </p:nvSpPr>
            <p:spPr bwMode="auto">
              <a:xfrm>
                <a:off x="3612" y="1340"/>
                <a:ext cx="92" cy="80"/>
              </a:xfrm>
              <a:custGeom>
                <a:avLst/>
                <a:gdLst>
                  <a:gd name="T0" fmla="*/ 2147483647 w 8"/>
                  <a:gd name="T1" fmla="*/ 0 h 7"/>
                  <a:gd name="T2" fmla="*/ 0 w 8"/>
                  <a:gd name="T3" fmla="*/ 2147483647 h 7"/>
                  <a:gd name="T4" fmla="*/ 2147483647 w 8"/>
                  <a:gd name="T5" fmla="*/ 2147483647 h 7"/>
                  <a:gd name="T6" fmla="*/ 2147483647 w 8"/>
                  <a:gd name="T7" fmla="*/ 2147483647 h 7"/>
                  <a:gd name="T8" fmla="*/ 2147483647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" name="Freeform 403"/>
            <p:cNvSpPr>
              <a:spLocks noEditPoints="1"/>
            </p:cNvSpPr>
            <p:nvPr/>
          </p:nvSpPr>
          <p:spPr bwMode="auto">
            <a:xfrm>
              <a:off x="9765151" y="411178"/>
              <a:ext cx="364753" cy="84931"/>
            </a:xfrm>
            <a:custGeom>
              <a:avLst/>
              <a:gdLst>
                <a:gd name="T0" fmla="*/ 2147483647 w 116"/>
                <a:gd name="T1" fmla="*/ 2147483647 h 32"/>
                <a:gd name="T2" fmla="*/ 2147483647 w 116"/>
                <a:gd name="T3" fmla="*/ 2147483647 h 32"/>
                <a:gd name="T4" fmla="*/ 2147483647 w 116"/>
                <a:gd name="T5" fmla="*/ 2147483647 h 32"/>
                <a:gd name="T6" fmla="*/ 2147483647 w 116"/>
                <a:gd name="T7" fmla="*/ 2147483647 h 32"/>
                <a:gd name="T8" fmla="*/ 2147483647 w 116"/>
                <a:gd name="T9" fmla="*/ 2147483647 h 32"/>
                <a:gd name="T10" fmla="*/ 2147483647 w 116"/>
                <a:gd name="T11" fmla="*/ 2147483647 h 32"/>
                <a:gd name="T12" fmla="*/ 2147483647 w 116"/>
                <a:gd name="T13" fmla="*/ 2147483647 h 32"/>
                <a:gd name="T14" fmla="*/ 2147483647 w 116"/>
                <a:gd name="T15" fmla="*/ 2147483647 h 32"/>
                <a:gd name="T16" fmla="*/ 2147483647 w 116"/>
                <a:gd name="T17" fmla="*/ 2147483647 h 32"/>
                <a:gd name="T18" fmla="*/ 2147483647 w 116"/>
                <a:gd name="T19" fmla="*/ 2147483647 h 32"/>
                <a:gd name="T20" fmla="*/ 2147483647 w 116"/>
                <a:gd name="T21" fmla="*/ 2147483647 h 32"/>
                <a:gd name="T22" fmla="*/ 2147483647 w 116"/>
                <a:gd name="T23" fmla="*/ 2147483647 h 32"/>
                <a:gd name="T24" fmla="*/ 2147483647 w 116"/>
                <a:gd name="T25" fmla="*/ 2147483647 h 32"/>
                <a:gd name="T26" fmla="*/ 2147483647 w 116"/>
                <a:gd name="T27" fmla="*/ 2147483647 h 32"/>
                <a:gd name="T28" fmla="*/ 2147483647 w 116"/>
                <a:gd name="T29" fmla="*/ 2147483647 h 32"/>
                <a:gd name="T30" fmla="*/ 2147483647 w 116"/>
                <a:gd name="T31" fmla="*/ 2147483647 h 32"/>
                <a:gd name="T32" fmla="*/ 2147483647 w 116"/>
                <a:gd name="T33" fmla="*/ 2147483647 h 32"/>
                <a:gd name="T34" fmla="*/ 2147483647 w 116"/>
                <a:gd name="T35" fmla="*/ 2147483647 h 32"/>
                <a:gd name="T36" fmla="*/ 2147483647 w 116"/>
                <a:gd name="T37" fmla="*/ 2147483647 h 32"/>
                <a:gd name="T38" fmla="*/ 2147483647 w 116"/>
                <a:gd name="T39" fmla="*/ 2147483647 h 32"/>
                <a:gd name="T40" fmla="*/ 2147483647 w 116"/>
                <a:gd name="T41" fmla="*/ 2147483647 h 32"/>
                <a:gd name="T42" fmla="*/ 2147483647 w 116"/>
                <a:gd name="T43" fmla="*/ 2147483647 h 32"/>
                <a:gd name="T44" fmla="*/ 2147483647 w 116"/>
                <a:gd name="T45" fmla="*/ 2147483647 h 32"/>
                <a:gd name="T46" fmla="*/ 2147483647 w 116"/>
                <a:gd name="T47" fmla="*/ 2147483647 h 32"/>
                <a:gd name="T48" fmla="*/ 2147483647 w 116"/>
                <a:gd name="T49" fmla="*/ 2147483647 h 32"/>
                <a:gd name="T50" fmla="*/ 2147483647 w 116"/>
                <a:gd name="T51" fmla="*/ 2147483647 h 32"/>
                <a:gd name="T52" fmla="*/ 2147483647 w 116"/>
                <a:gd name="T53" fmla="*/ 2147483647 h 32"/>
                <a:gd name="T54" fmla="*/ 2147483647 w 116"/>
                <a:gd name="T55" fmla="*/ 2147483647 h 32"/>
                <a:gd name="T56" fmla="*/ 2147483647 w 116"/>
                <a:gd name="T57" fmla="*/ 2147483647 h 32"/>
                <a:gd name="T58" fmla="*/ 2147483647 w 116"/>
                <a:gd name="T59" fmla="*/ 2147483647 h 32"/>
                <a:gd name="T60" fmla="*/ 2147483647 w 116"/>
                <a:gd name="T61" fmla="*/ 2147483647 h 32"/>
                <a:gd name="T62" fmla="*/ 2147483647 w 116"/>
                <a:gd name="T63" fmla="*/ 2147483647 h 32"/>
                <a:gd name="T64" fmla="*/ 2147483647 w 116"/>
                <a:gd name="T65" fmla="*/ 2147483647 h 32"/>
                <a:gd name="T66" fmla="*/ 2147483647 w 116"/>
                <a:gd name="T67" fmla="*/ 2147483647 h 32"/>
                <a:gd name="T68" fmla="*/ 2147483647 w 116"/>
                <a:gd name="T69" fmla="*/ 2147483647 h 32"/>
                <a:gd name="T70" fmla="*/ 2147483647 w 116"/>
                <a:gd name="T71" fmla="*/ 2147483647 h 32"/>
                <a:gd name="T72" fmla="*/ 2147483647 w 116"/>
                <a:gd name="T73" fmla="*/ 2147483647 h 32"/>
                <a:gd name="T74" fmla="*/ 2147483647 w 116"/>
                <a:gd name="T75" fmla="*/ 2147483647 h 32"/>
                <a:gd name="T76" fmla="*/ 2147483647 w 116"/>
                <a:gd name="T77" fmla="*/ 2147483647 h 32"/>
                <a:gd name="T78" fmla="*/ 2147483647 w 116"/>
                <a:gd name="T79" fmla="*/ 2147483647 h 32"/>
                <a:gd name="T80" fmla="*/ 2147483647 w 116"/>
                <a:gd name="T81" fmla="*/ 2147483647 h 32"/>
                <a:gd name="T82" fmla="*/ 2147483647 w 116"/>
                <a:gd name="T83" fmla="*/ 2147483647 h 32"/>
                <a:gd name="T84" fmla="*/ 2147483647 w 116"/>
                <a:gd name="T85" fmla="*/ 2147483647 h 32"/>
                <a:gd name="T86" fmla="*/ 2147483647 w 116"/>
                <a:gd name="T87" fmla="*/ 2147483647 h 32"/>
                <a:gd name="T88" fmla="*/ 2147483647 w 116"/>
                <a:gd name="T89" fmla="*/ 2147483647 h 32"/>
                <a:gd name="T90" fmla="*/ 2147483647 w 116"/>
                <a:gd name="T91" fmla="*/ 2147483647 h 32"/>
                <a:gd name="T92" fmla="*/ 2147483647 w 116"/>
                <a:gd name="T93" fmla="*/ 2147483647 h 32"/>
                <a:gd name="T94" fmla="*/ 2147483647 w 116"/>
                <a:gd name="T95" fmla="*/ 2147483647 h 32"/>
                <a:gd name="T96" fmla="*/ 2147483647 w 116"/>
                <a:gd name="T97" fmla="*/ 2147483647 h 32"/>
                <a:gd name="T98" fmla="*/ 2147483647 w 116"/>
                <a:gd name="T99" fmla="*/ 2147483647 h 32"/>
                <a:gd name="T100" fmla="*/ 2147483647 w 116"/>
                <a:gd name="T101" fmla="*/ 2147483647 h 32"/>
                <a:gd name="T102" fmla="*/ 2147483647 w 116"/>
                <a:gd name="T103" fmla="*/ 2147483647 h 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6"/>
                <a:gd name="T157" fmla="*/ 0 h 32"/>
                <a:gd name="T158" fmla="*/ 116 w 116"/>
                <a:gd name="T159" fmla="*/ 32 h 3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4" name="Group 404"/>
            <p:cNvGrpSpPr>
              <a:grpSpLocks/>
            </p:cNvGrpSpPr>
            <p:nvPr/>
          </p:nvGrpSpPr>
          <p:grpSpPr bwMode="auto">
            <a:xfrm>
              <a:off x="9740375" y="139769"/>
              <a:ext cx="399990" cy="272794"/>
              <a:chOff x="4423" y="1252"/>
              <a:chExt cx="1453" cy="1182"/>
            </a:xfrm>
          </p:grpSpPr>
          <p:sp>
            <p:nvSpPr>
              <p:cNvPr id="17" name="Freeform 405"/>
              <p:cNvSpPr>
                <a:spLocks noEditPoints="1"/>
              </p:cNvSpPr>
              <p:nvPr/>
            </p:nvSpPr>
            <p:spPr bwMode="auto">
              <a:xfrm>
                <a:off x="4421" y="1250"/>
                <a:ext cx="1455" cy="1126"/>
              </a:xfrm>
              <a:custGeom>
                <a:avLst/>
                <a:gdLst>
                  <a:gd name="T0" fmla="*/ 2147483647 w 127"/>
                  <a:gd name="T1" fmla="*/ 2147483647 h 98"/>
                  <a:gd name="T2" fmla="*/ 2147483647 w 127"/>
                  <a:gd name="T3" fmla="*/ 2147483647 h 98"/>
                  <a:gd name="T4" fmla="*/ 2147483647 w 127"/>
                  <a:gd name="T5" fmla="*/ 2147483647 h 98"/>
                  <a:gd name="T6" fmla="*/ 2147483647 w 127"/>
                  <a:gd name="T7" fmla="*/ 2147483647 h 98"/>
                  <a:gd name="T8" fmla="*/ 2147483647 w 127"/>
                  <a:gd name="T9" fmla="*/ 0 h 98"/>
                  <a:gd name="T10" fmla="*/ 2147483647 w 127"/>
                  <a:gd name="T11" fmla="*/ 2147483647 h 98"/>
                  <a:gd name="T12" fmla="*/ 2147483647 w 127"/>
                  <a:gd name="T13" fmla="*/ 2147483647 h 98"/>
                  <a:gd name="T14" fmla="*/ 2147483647 w 127"/>
                  <a:gd name="T15" fmla="*/ 2147483647 h 98"/>
                  <a:gd name="T16" fmla="*/ 2147483647 w 127"/>
                  <a:gd name="T17" fmla="*/ 2147483647 h 98"/>
                  <a:gd name="T18" fmla="*/ 2147483647 w 127"/>
                  <a:gd name="T19" fmla="*/ 2147483647 h 98"/>
                  <a:gd name="T20" fmla="*/ 2147483647 w 127"/>
                  <a:gd name="T21" fmla="*/ 2147483647 h 98"/>
                  <a:gd name="T22" fmla="*/ 0 w 127"/>
                  <a:gd name="T23" fmla="*/ 2147483647 h 98"/>
                  <a:gd name="T24" fmla="*/ 2147483647 w 127"/>
                  <a:gd name="T25" fmla="*/ 0 h 98"/>
                  <a:gd name="T26" fmla="*/ 2147483647 w 127"/>
                  <a:gd name="T27" fmla="*/ 2147483647 h 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7"/>
                  <a:gd name="T43" fmla="*/ 0 h 98"/>
                  <a:gd name="T44" fmla="*/ 127 w 127"/>
                  <a:gd name="T45" fmla="*/ 98 h 9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Freeform 406"/>
              <p:cNvSpPr>
                <a:spLocks noEditPoints="1"/>
              </p:cNvSpPr>
              <p:nvPr/>
            </p:nvSpPr>
            <p:spPr bwMode="auto">
              <a:xfrm>
                <a:off x="4474" y="1330"/>
                <a:ext cx="1339" cy="1086"/>
              </a:xfrm>
              <a:custGeom>
                <a:avLst/>
                <a:gdLst>
                  <a:gd name="T0" fmla="*/ 2147483647 w 117"/>
                  <a:gd name="T1" fmla="*/ 2147483647 h 94"/>
                  <a:gd name="T2" fmla="*/ 2147483647 w 117"/>
                  <a:gd name="T3" fmla="*/ 2147483647 h 94"/>
                  <a:gd name="T4" fmla="*/ 2147483647 w 117"/>
                  <a:gd name="T5" fmla="*/ 2147483647 h 94"/>
                  <a:gd name="T6" fmla="*/ 2147483647 w 117"/>
                  <a:gd name="T7" fmla="*/ 2147483647 h 94"/>
                  <a:gd name="T8" fmla="*/ 2147483647 w 117"/>
                  <a:gd name="T9" fmla="*/ 0 h 94"/>
                  <a:gd name="T10" fmla="*/ 2147483647 w 117"/>
                  <a:gd name="T11" fmla="*/ 2147483647 h 94"/>
                  <a:gd name="T12" fmla="*/ 2147483647 w 117"/>
                  <a:gd name="T13" fmla="*/ 2147483647 h 94"/>
                  <a:gd name="T14" fmla="*/ 2147483647 w 117"/>
                  <a:gd name="T15" fmla="*/ 2147483647 h 94"/>
                  <a:gd name="T16" fmla="*/ 2147483647 w 117"/>
                  <a:gd name="T17" fmla="*/ 2147483647 h 94"/>
                  <a:gd name="T18" fmla="*/ 2147483647 w 117"/>
                  <a:gd name="T19" fmla="*/ 2147483647 h 94"/>
                  <a:gd name="T20" fmla="*/ 2147483647 w 117"/>
                  <a:gd name="T21" fmla="*/ 2147483647 h 94"/>
                  <a:gd name="T22" fmla="*/ 0 w 117"/>
                  <a:gd name="T23" fmla="*/ 2147483647 h 94"/>
                  <a:gd name="T24" fmla="*/ 2147483647 w 117"/>
                  <a:gd name="T25" fmla="*/ 0 h 94"/>
                  <a:gd name="T26" fmla="*/ 2147483647 w 117"/>
                  <a:gd name="T27" fmla="*/ 2147483647 h 9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7"/>
                  <a:gd name="T43" fmla="*/ 0 h 94"/>
                  <a:gd name="T44" fmla="*/ 117 w 117"/>
                  <a:gd name="T45" fmla="*/ 94 h 9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Freeform 407"/>
              <p:cNvSpPr>
                <a:spLocks noEditPoints="1"/>
              </p:cNvSpPr>
              <p:nvPr/>
            </p:nvSpPr>
            <p:spPr bwMode="auto">
              <a:xfrm>
                <a:off x="4537" y="1434"/>
                <a:ext cx="1204" cy="1000"/>
              </a:xfrm>
              <a:custGeom>
                <a:avLst/>
                <a:gdLst>
                  <a:gd name="T0" fmla="*/ 2147483647 w 105"/>
                  <a:gd name="T1" fmla="*/ 2147483647 h 87"/>
                  <a:gd name="T2" fmla="*/ 2147483647 w 105"/>
                  <a:gd name="T3" fmla="*/ 2147483647 h 87"/>
                  <a:gd name="T4" fmla="*/ 2147483647 w 105"/>
                  <a:gd name="T5" fmla="*/ 2147483647 h 87"/>
                  <a:gd name="T6" fmla="*/ 2147483647 w 105"/>
                  <a:gd name="T7" fmla="*/ 2147483647 h 87"/>
                  <a:gd name="T8" fmla="*/ 2147483647 w 105"/>
                  <a:gd name="T9" fmla="*/ 0 h 87"/>
                  <a:gd name="T10" fmla="*/ 2147483647 w 105"/>
                  <a:gd name="T11" fmla="*/ 2147483647 h 87"/>
                  <a:gd name="T12" fmla="*/ 2147483647 w 105"/>
                  <a:gd name="T13" fmla="*/ 2147483647 h 87"/>
                  <a:gd name="T14" fmla="*/ 2147483647 w 105"/>
                  <a:gd name="T15" fmla="*/ 2147483647 h 87"/>
                  <a:gd name="T16" fmla="*/ 2147483647 w 105"/>
                  <a:gd name="T17" fmla="*/ 2147483647 h 87"/>
                  <a:gd name="T18" fmla="*/ 2147483647 w 105"/>
                  <a:gd name="T19" fmla="*/ 2147483647 h 87"/>
                  <a:gd name="T20" fmla="*/ 2147483647 w 105"/>
                  <a:gd name="T21" fmla="*/ 2147483647 h 87"/>
                  <a:gd name="T22" fmla="*/ 0 w 105"/>
                  <a:gd name="T23" fmla="*/ 2147483647 h 87"/>
                  <a:gd name="T24" fmla="*/ 2147483647 w 105"/>
                  <a:gd name="T25" fmla="*/ 0 h 87"/>
                  <a:gd name="T26" fmla="*/ 2147483647 w 105"/>
                  <a:gd name="T27" fmla="*/ 2147483647 h 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5"/>
                  <a:gd name="T43" fmla="*/ 0 h 87"/>
                  <a:gd name="T44" fmla="*/ 105 w 105"/>
                  <a:gd name="T45" fmla="*/ 87 h 8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Oval 408"/>
            <p:cNvSpPr>
              <a:spLocks noChangeArrowheads="1"/>
            </p:cNvSpPr>
            <p:nvPr/>
          </p:nvSpPr>
          <p:spPr bwMode="auto">
            <a:xfrm>
              <a:off x="10180281" y="267857"/>
              <a:ext cx="34411" cy="29080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val 409"/>
            <p:cNvSpPr>
              <a:spLocks noChangeArrowheads="1"/>
            </p:cNvSpPr>
            <p:nvPr/>
          </p:nvSpPr>
          <p:spPr bwMode="auto">
            <a:xfrm>
              <a:off x="9653660" y="265319"/>
              <a:ext cx="33034" cy="29080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2" name="Text Box 2"/>
          <p:cNvSpPr txBox="1">
            <a:spLocks noChangeArrowheads="1"/>
          </p:cNvSpPr>
          <p:nvPr/>
        </p:nvSpPr>
        <p:spPr bwMode="auto">
          <a:xfrm>
            <a:off x="-7936" y="-117"/>
            <a:ext cx="12193178" cy="723106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МАТЕРИАЛЫ ПО ОСАДКАМ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 КРАСНОДАРСКОГО КРАЯ</a:t>
            </a:r>
          </a:p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(РИСК НАРУШЕНИЯ ЭЛЕКТРОСНАБЖЕНИЯ </a:t>
            </a:r>
            <a:r>
              <a:rPr lang="ru-RU" alt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20.06.2025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4" name="Прямоугольная выноска 4"/>
          <p:cNvSpPr>
            <a:spLocks noChangeArrowheads="1"/>
          </p:cNvSpPr>
          <p:nvPr/>
        </p:nvSpPr>
        <p:spPr bwMode="auto">
          <a:xfrm>
            <a:off x="3092689" y="5666"/>
            <a:ext cx="5966643" cy="701733"/>
          </a:xfrm>
          <a:prstGeom prst="wedgeRectCallout">
            <a:avLst>
              <a:gd name="adj1" fmla="val 57307"/>
              <a:gd name="adj2" fmla="val -18442"/>
            </a:avLst>
          </a:prstGeom>
          <a:noFill/>
          <a:ln w="9525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dirty="0"/>
          </a:p>
        </p:txBody>
      </p:sp>
      <p:grpSp>
        <p:nvGrpSpPr>
          <p:cNvPr id="435" name="Группа 434"/>
          <p:cNvGrpSpPr/>
          <p:nvPr/>
        </p:nvGrpSpPr>
        <p:grpSpPr>
          <a:xfrm>
            <a:off x="9479132" y="2568452"/>
            <a:ext cx="3131213" cy="3743622"/>
            <a:chOff x="7765301" y="4457439"/>
            <a:chExt cx="2974026" cy="3743622"/>
          </a:xfrm>
        </p:grpSpPr>
        <p:grpSp>
          <p:nvGrpSpPr>
            <p:cNvPr id="436" name="Группа 435"/>
            <p:cNvGrpSpPr/>
            <p:nvPr/>
          </p:nvGrpSpPr>
          <p:grpSpPr>
            <a:xfrm>
              <a:off x="7765301" y="4457439"/>
              <a:ext cx="2974026" cy="3743622"/>
              <a:chOff x="6897578" y="4082211"/>
              <a:chExt cx="2644738" cy="2764039"/>
            </a:xfrm>
          </p:grpSpPr>
          <p:sp>
            <p:nvSpPr>
              <p:cNvPr id="439" name="Text Box 97"/>
              <p:cNvSpPr txBox="1">
                <a:spLocks noChangeArrowheads="1"/>
              </p:cNvSpPr>
              <p:nvPr/>
            </p:nvSpPr>
            <p:spPr bwMode="auto">
              <a:xfrm>
                <a:off x="7066917" y="6209278"/>
                <a:ext cx="1460939" cy="152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2" tIns="63992" rIns="127982" bIns="63992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altLang="ru-RU" sz="500" b="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grpSp>
            <p:nvGrpSpPr>
              <p:cNvPr id="440" name="Группа 439"/>
              <p:cNvGrpSpPr/>
              <p:nvPr/>
            </p:nvGrpSpPr>
            <p:grpSpPr>
              <a:xfrm>
                <a:off x="6897578" y="4082211"/>
                <a:ext cx="2644738" cy="2764039"/>
                <a:chOff x="9401428" y="1559479"/>
                <a:chExt cx="3026400" cy="5253681"/>
              </a:xfrm>
            </p:grpSpPr>
            <p:grpSp>
              <p:nvGrpSpPr>
                <p:cNvPr id="445" name="Группа 444"/>
                <p:cNvGrpSpPr/>
                <p:nvPr/>
              </p:nvGrpSpPr>
              <p:grpSpPr>
                <a:xfrm>
                  <a:off x="9401428" y="1559479"/>
                  <a:ext cx="3026400" cy="5253681"/>
                  <a:chOff x="6759623" y="3727167"/>
                  <a:chExt cx="2464767" cy="3113013"/>
                </a:xfrm>
              </p:grpSpPr>
              <p:sp>
                <p:nvSpPr>
                  <p:cNvPr id="450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6759623" y="3767481"/>
                    <a:ext cx="2134158" cy="3072699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912321">
                      <a:defRPr/>
                    </a:pPr>
                    <a:endParaRPr lang="ru-RU" altLang="ru-RU" sz="800" dirty="0">
                      <a:solidFill>
                        <a:srgbClr val="000000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1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65774" y="5712496"/>
                    <a:ext cx="1833906" cy="3634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прогноз нарушения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ЛЭП </a:t>
                    </a:r>
                    <a:r>
                      <a:rPr lang="ru-RU" altLang="ru-RU" sz="1000" b="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(УГМС)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2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74325" y="3727167"/>
                    <a:ext cx="1606383" cy="24183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Условные обозначения</a:t>
                    </a:r>
                  </a:p>
                </p:txBody>
              </p:sp>
              <p:sp>
                <p:nvSpPr>
                  <p:cNvPr id="453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87581" y="6232909"/>
                    <a:ext cx="1609849" cy="20984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ru-RU" altLang="ru-RU" sz="800" b="0" dirty="0">
                      <a:solidFill>
                        <a:srgbClr val="000000"/>
                      </a:solidFill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4" name="TextBox 10"/>
                  <p:cNvSpPr txBox="1"/>
                  <p:nvPr/>
                </p:nvSpPr>
                <p:spPr>
                  <a:xfrm>
                    <a:off x="6844151" y="6597757"/>
                    <a:ext cx="591514" cy="204745"/>
                  </a:xfrm>
                  <a:prstGeom prst="rect">
                    <a:avLst/>
                  </a:prstGeom>
                  <a:solidFill>
                    <a:schemeClr val="bg1"/>
                  </a:solidFill>
                  <a:effectLst>
                    <a:softEdge rad="63500"/>
                  </a:effectLst>
                </p:spPr>
                <p:txBody>
                  <a:bodyPr wrap="square" rtlCol="0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 defTabSz="912321">
                      <a:defRPr/>
                    </a:pPr>
                    <a:r>
                      <a:rPr lang="ru-RU" sz="1000" dirty="0" smtClean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rPr>
                      <a:t>Город</a:t>
                    </a:r>
                    <a:endParaRPr lang="ru-RU" sz="10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5" name="Полилиния 454"/>
                  <p:cNvSpPr/>
                  <p:nvPr/>
                </p:nvSpPr>
                <p:spPr>
                  <a:xfrm>
                    <a:off x="6881233" y="5740396"/>
                    <a:ext cx="324905" cy="204788"/>
                  </a:xfrm>
                  <a:custGeom>
                    <a:avLst/>
                    <a:gdLst>
                      <a:gd name="connsiteX0" fmla="*/ 42863 w 324905"/>
                      <a:gd name="connsiteY0" fmla="*/ 28575 h 204788"/>
                      <a:gd name="connsiteX1" fmla="*/ 47625 w 324905"/>
                      <a:gd name="connsiteY1" fmla="*/ 4763 h 204788"/>
                      <a:gd name="connsiteX2" fmla="*/ 61913 w 324905"/>
                      <a:gd name="connsiteY2" fmla="*/ 0 h 204788"/>
                      <a:gd name="connsiteX3" fmla="*/ 95250 w 324905"/>
                      <a:gd name="connsiteY3" fmla="*/ 4763 h 204788"/>
                      <a:gd name="connsiteX4" fmla="*/ 200025 w 324905"/>
                      <a:gd name="connsiteY4" fmla="*/ 9525 h 204788"/>
                      <a:gd name="connsiteX5" fmla="*/ 252413 w 324905"/>
                      <a:gd name="connsiteY5" fmla="*/ 14288 h 204788"/>
                      <a:gd name="connsiteX6" fmla="*/ 280988 w 324905"/>
                      <a:gd name="connsiteY6" fmla="*/ 23813 h 204788"/>
                      <a:gd name="connsiteX7" fmla="*/ 285750 w 324905"/>
                      <a:gd name="connsiteY7" fmla="*/ 52388 h 204788"/>
                      <a:gd name="connsiteX8" fmla="*/ 300038 w 324905"/>
                      <a:gd name="connsiteY8" fmla="*/ 57150 h 204788"/>
                      <a:gd name="connsiteX9" fmla="*/ 314325 w 324905"/>
                      <a:gd name="connsiteY9" fmla="*/ 66675 h 204788"/>
                      <a:gd name="connsiteX10" fmla="*/ 323850 w 324905"/>
                      <a:gd name="connsiteY10" fmla="*/ 80963 h 204788"/>
                      <a:gd name="connsiteX11" fmla="*/ 319088 w 324905"/>
                      <a:gd name="connsiteY11" fmla="*/ 180975 h 204788"/>
                      <a:gd name="connsiteX12" fmla="*/ 300038 w 324905"/>
                      <a:gd name="connsiteY12" fmla="*/ 185738 h 204788"/>
                      <a:gd name="connsiteX13" fmla="*/ 228600 w 324905"/>
                      <a:gd name="connsiteY13" fmla="*/ 190500 h 204788"/>
                      <a:gd name="connsiteX14" fmla="*/ 209550 w 324905"/>
                      <a:gd name="connsiteY14" fmla="*/ 195263 h 204788"/>
                      <a:gd name="connsiteX15" fmla="*/ 185738 w 324905"/>
                      <a:gd name="connsiteY15" fmla="*/ 200025 h 204788"/>
                      <a:gd name="connsiteX16" fmla="*/ 171450 w 324905"/>
                      <a:gd name="connsiteY16" fmla="*/ 204788 h 204788"/>
                      <a:gd name="connsiteX17" fmla="*/ 152400 w 324905"/>
                      <a:gd name="connsiteY17" fmla="*/ 190500 h 204788"/>
                      <a:gd name="connsiteX18" fmla="*/ 138113 w 324905"/>
                      <a:gd name="connsiteY18" fmla="*/ 180975 h 204788"/>
                      <a:gd name="connsiteX19" fmla="*/ 123825 w 324905"/>
                      <a:gd name="connsiteY19" fmla="*/ 166688 h 204788"/>
                      <a:gd name="connsiteX20" fmla="*/ 95250 w 324905"/>
                      <a:gd name="connsiteY20" fmla="*/ 152400 h 204788"/>
                      <a:gd name="connsiteX21" fmla="*/ 42863 w 324905"/>
                      <a:gd name="connsiteY21" fmla="*/ 147638 h 204788"/>
                      <a:gd name="connsiteX22" fmla="*/ 14288 w 324905"/>
                      <a:gd name="connsiteY22" fmla="*/ 133350 h 204788"/>
                      <a:gd name="connsiteX23" fmla="*/ 4763 w 324905"/>
                      <a:gd name="connsiteY23" fmla="*/ 119063 h 204788"/>
                      <a:gd name="connsiteX24" fmla="*/ 0 w 324905"/>
                      <a:gd name="connsiteY24" fmla="*/ 104775 h 204788"/>
                      <a:gd name="connsiteX25" fmla="*/ 19050 w 324905"/>
                      <a:gd name="connsiteY25" fmla="*/ 42863 h 204788"/>
                      <a:gd name="connsiteX26" fmla="*/ 42863 w 324905"/>
                      <a:gd name="connsiteY26" fmla="*/ 28575 h 204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324905" h="204788">
                        <a:moveTo>
                          <a:pt x="42863" y="28575"/>
                        </a:moveTo>
                        <a:cubicBezTo>
                          <a:pt x="44450" y="20638"/>
                          <a:pt x="43135" y="11498"/>
                          <a:pt x="47625" y="4763"/>
                        </a:cubicBezTo>
                        <a:cubicBezTo>
                          <a:pt x="50410" y="586"/>
                          <a:pt x="56893" y="0"/>
                          <a:pt x="61913" y="0"/>
                        </a:cubicBezTo>
                        <a:cubicBezTo>
                          <a:pt x="73138" y="0"/>
                          <a:pt x="84138" y="3175"/>
                          <a:pt x="95250" y="4763"/>
                        </a:cubicBezTo>
                        <a:cubicBezTo>
                          <a:pt x="147969" y="22336"/>
                          <a:pt x="113804" y="14914"/>
                          <a:pt x="200025" y="9525"/>
                        </a:cubicBezTo>
                        <a:cubicBezTo>
                          <a:pt x="217488" y="11113"/>
                          <a:pt x="235145" y="11241"/>
                          <a:pt x="252413" y="14288"/>
                        </a:cubicBezTo>
                        <a:cubicBezTo>
                          <a:pt x="262300" y="16033"/>
                          <a:pt x="280988" y="23813"/>
                          <a:pt x="280988" y="23813"/>
                        </a:cubicBezTo>
                        <a:cubicBezTo>
                          <a:pt x="282575" y="33338"/>
                          <a:pt x="280959" y="44004"/>
                          <a:pt x="285750" y="52388"/>
                        </a:cubicBezTo>
                        <a:cubicBezTo>
                          <a:pt x="288241" y="56747"/>
                          <a:pt x="295548" y="54905"/>
                          <a:pt x="300038" y="57150"/>
                        </a:cubicBezTo>
                        <a:cubicBezTo>
                          <a:pt x="305157" y="59710"/>
                          <a:pt x="309563" y="63500"/>
                          <a:pt x="314325" y="66675"/>
                        </a:cubicBezTo>
                        <a:cubicBezTo>
                          <a:pt x="317500" y="71438"/>
                          <a:pt x="323612" y="75244"/>
                          <a:pt x="323850" y="80963"/>
                        </a:cubicBezTo>
                        <a:cubicBezTo>
                          <a:pt x="325240" y="114309"/>
                          <a:pt x="326484" y="148430"/>
                          <a:pt x="319088" y="180975"/>
                        </a:cubicBezTo>
                        <a:cubicBezTo>
                          <a:pt x="317637" y="187358"/>
                          <a:pt x="306548" y="185053"/>
                          <a:pt x="300038" y="185738"/>
                        </a:cubicBezTo>
                        <a:cubicBezTo>
                          <a:pt x="276304" y="188236"/>
                          <a:pt x="252413" y="188913"/>
                          <a:pt x="228600" y="190500"/>
                        </a:cubicBezTo>
                        <a:cubicBezTo>
                          <a:pt x="222250" y="192088"/>
                          <a:pt x="215940" y="193843"/>
                          <a:pt x="209550" y="195263"/>
                        </a:cubicBezTo>
                        <a:cubicBezTo>
                          <a:pt x="201648" y="197019"/>
                          <a:pt x="193591" y="198062"/>
                          <a:pt x="185738" y="200025"/>
                        </a:cubicBezTo>
                        <a:cubicBezTo>
                          <a:pt x="180868" y="201243"/>
                          <a:pt x="176213" y="203200"/>
                          <a:pt x="171450" y="204788"/>
                        </a:cubicBezTo>
                        <a:cubicBezTo>
                          <a:pt x="165100" y="200025"/>
                          <a:pt x="158859" y="195114"/>
                          <a:pt x="152400" y="190500"/>
                        </a:cubicBezTo>
                        <a:cubicBezTo>
                          <a:pt x="147743" y="187173"/>
                          <a:pt x="142510" y="184639"/>
                          <a:pt x="138113" y="180975"/>
                        </a:cubicBezTo>
                        <a:cubicBezTo>
                          <a:pt x="132939" y="176663"/>
                          <a:pt x="128999" y="171000"/>
                          <a:pt x="123825" y="166688"/>
                        </a:cubicBezTo>
                        <a:cubicBezTo>
                          <a:pt x="116019" y="160183"/>
                          <a:pt x="105619" y="153881"/>
                          <a:pt x="95250" y="152400"/>
                        </a:cubicBezTo>
                        <a:cubicBezTo>
                          <a:pt x="77892" y="149920"/>
                          <a:pt x="60325" y="149225"/>
                          <a:pt x="42863" y="147638"/>
                        </a:cubicBezTo>
                        <a:cubicBezTo>
                          <a:pt x="31242" y="143764"/>
                          <a:pt x="23520" y="142582"/>
                          <a:pt x="14288" y="133350"/>
                        </a:cubicBezTo>
                        <a:cubicBezTo>
                          <a:pt x="10241" y="129303"/>
                          <a:pt x="7323" y="124182"/>
                          <a:pt x="4763" y="119063"/>
                        </a:cubicBezTo>
                        <a:cubicBezTo>
                          <a:pt x="2518" y="114573"/>
                          <a:pt x="1588" y="109538"/>
                          <a:pt x="0" y="104775"/>
                        </a:cubicBezTo>
                        <a:cubicBezTo>
                          <a:pt x="5433" y="50448"/>
                          <a:pt x="-6518" y="68431"/>
                          <a:pt x="19050" y="42863"/>
                        </a:cubicBezTo>
                        <a:lnTo>
                          <a:pt x="42863" y="28575"/>
                        </a:lnTo>
                        <a:close/>
                      </a:path>
                    </a:pathLst>
                  </a:custGeom>
                  <a:solidFill>
                    <a:srgbClr val="FF0000">
                      <a:alpha val="4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endParaRPr lang="ru-RU" sz="80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56" name="Прямоугольник 455"/>
                  <p:cNvSpPr/>
                  <p:nvPr/>
                </p:nvSpPr>
                <p:spPr>
                  <a:xfrm>
                    <a:off x="6789967" y="6011515"/>
                    <a:ext cx="527227" cy="138165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r>
                      <a:rPr lang="ru-RU" sz="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321/20</a:t>
                    </a:r>
                  </a:p>
                </p:txBody>
              </p:sp>
              <p:sp>
                <p:nvSpPr>
                  <p:cNvPr id="457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49111" y="6567185"/>
                    <a:ext cx="1831079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муниципальное образование</a:t>
                    </a:r>
                  </a:p>
                </p:txBody>
              </p:sp>
              <p:sp>
                <p:nvSpPr>
                  <p:cNvPr id="458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327897" y="4656852"/>
                    <a:ext cx="1896493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линии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электропередач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9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66267" y="5973077"/>
                    <a:ext cx="1898652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</a:t>
                    </a: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протяженность ЛЭП/ТП (шт.)</a:t>
                    </a:r>
                  </a:p>
                </p:txBody>
              </p:sp>
              <p:sp>
                <p:nvSpPr>
                  <p:cNvPr id="460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29220" y="4063712"/>
                    <a:ext cx="873125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осадки, мм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446" name="Скругленный прямоугольник 445"/>
                <p:cNvSpPr/>
                <p:nvPr/>
              </p:nvSpPr>
              <p:spPr>
                <a:xfrm>
                  <a:off x="9637258" y="6127238"/>
                  <a:ext cx="282820" cy="225201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60%</a:t>
                  </a:r>
                </a:p>
              </p:txBody>
            </p:sp>
            <p:sp>
              <p:nvSpPr>
                <p:cNvPr id="447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08980" y="5925488"/>
                  <a:ext cx="2202328" cy="5455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80200" tIns="40101" rIns="80200" bIns="40101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55471">
                    <a:defRPr/>
                  </a:pP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 - </a:t>
                  </a:r>
                  <a:r>
                    <a:rPr lang="ru-RU" altLang="ru-RU" sz="1000" b="0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износ электроэнергетических </a:t>
                  </a: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систем </a:t>
                  </a:r>
                </a:p>
              </p:txBody>
            </p:sp>
            <p:sp>
              <p:nvSpPr>
                <p:cNvPr id="448" name="Прямоугольник 447"/>
                <p:cNvSpPr/>
                <p:nvPr/>
              </p:nvSpPr>
              <p:spPr>
                <a:xfrm>
                  <a:off x="9438681" y="5747122"/>
                  <a:ext cx="658385" cy="230603"/>
                </a:xfrm>
                <a:prstGeom prst="rect">
                  <a:avLst/>
                </a:prstGeom>
                <a:solidFill>
                  <a:srgbClr val="92D050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68571" tIns="34286" rIns="68571" bIns="34286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kern="0" dirty="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19/330</a:t>
                  </a:r>
                </a:p>
              </p:txBody>
            </p:sp>
            <p:sp>
              <p:nvSpPr>
                <p:cNvPr id="449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25082" y="5647837"/>
                  <a:ext cx="1868848" cy="3973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73" tIns="63988" rIns="127973" bIns="63988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кол-во домов /населения</a:t>
                  </a:r>
                </a:p>
              </p:txBody>
            </p:sp>
          </p:grpSp>
          <p:sp>
            <p:nvSpPr>
              <p:cNvPr id="441" name="Text Box 97"/>
              <p:cNvSpPr txBox="1">
                <a:spLocks noChangeArrowheads="1"/>
              </p:cNvSpPr>
              <p:nvPr/>
            </p:nvSpPr>
            <p:spPr bwMode="auto">
              <a:xfrm>
                <a:off x="7335606" y="5464351"/>
                <a:ext cx="1948620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количество </a:t>
                </a:r>
                <a:r>
                  <a:rPr lang="ru-RU" altLang="ru-RU" sz="1000" b="0" kern="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осадков (УГМС), </a:t>
                </a: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мм</a:t>
                </a:r>
              </a:p>
            </p:txBody>
          </p:sp>
          <p:sp>
            <p:nvSpPr>
              <p:cNvPr id="442" name="TextBox 23"/>
              <p:cNvSpPr txBox="1"/>
              <p:nvPr/>
            </p:nvSpPr>
            <p:spPr>
              <a:xfrm>
                <a:off x="7029503" y="5479167"/>
                <a:ext cx="383894" cy="181793"/>
              </a:xfrm>
              <a:prstGeom prst="rect">
                <a:avLst/>
              </a:prstGeom>
              <a:solidFill>
                <a:srgbClr val="4F81BD">
                  <a:lumMod val="75000"/>
                </a:srgbClr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ru-RU" sz="1000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</a:p>
            </p:txBody>
          </p:sp>
          <p:sp>
            <p:nvSpPr>
              <p:cNvPr id="443" name="TextBox 23"/>
              <p:cNvSpPr txBox="1"/>
              <p:nvPr/>
            </p:nvSpPr>
            <p:spPr>
              <a:xfrm>
                <a:off x="7041092" y="5647261"/>
                <a:ext cx="372305" cy="181793"/>
              </a:xfrm>
              <a:prstGeom prst="rect">
                <a:avLst/>
              </a:prstGeom>
              <a:solidFill>
                <a:srgbClr val="FF9900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kern="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15</a:t>
                </a:r>
                <a:endParaRPr lang="ru-RU" sz="1000" kern="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4" name="Text Box 97"/>
              <p:cNvSpPr txBox="1">
                <a:spLocks noChangeArrowheads="1"/>
              </p:cNvSpPr>
              <p:nvPr/>
            </p:nvSpPr>
            <p:spPr bwMode="auto">
              <a:xfrm>
                <a:off x="7449857" y="5637358"/>
                <a:ext cx="1659776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порывы ветра (УГМС), м/с</a:t>
                </a:r>
              </a:p>
            </p:txBody>
          </p:sp>
        </p:grpSp>
        <p:pic>
          <p:nvPicPr>
            <p:cNvPr id="437" name="Рисунок 43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99635" y="5141222"/>
              <a:ext cx="649048" cy="1206564"/>
            </a:xfrm>
            <a:prstGeom prst="rect">
              <a:avLst/>
            </a:prstGeom>
          </p:spPr>
        </p:pic>
        <p:pic>
          <p:nvPicPr>
            <p:cNvPr id="438" name="Рисунок 43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97604" y="4711550"/>
              <a:ext cx="2310493" cy="215263"/>
            </a:xfrm>
            <a:prstGeom prst="rect">
              <a:avLst/>
            </a:prstGeom>
          </p:spPr>
        </p:pic>
      </p:grpSp>
      <p:sp>
        <p:nvSpPr>
          <p:cNvPr id="413" name="Rectangle 152"/>
          <p:cNvSpPr>
            <a:spLocks noChangeArrowheads="1"/>
          </p:cNvSpPr>
          <p:nvPr/>
        </p:nvSpPr>
        <p:spPr bwMode="auto">
          <a:xfrm>
            <a:off x="10457241" y="6311578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Краснодарскому краю</a:t>
            </a:r>
            <a:r>
              <a:rPr lang="ru-RU" altLang="ru-RU" sz="7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АРМ №6</a:t>
            </a: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16:00 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19.06.2025</a:t>
            </a:r>
            <a:endParaRPr lang="ru-RU" alt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Исп. А.Ю. Годлевская</a:t>
            </a:r>
            <a:endParaRPr lang="ru-RU" alt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</a:t>
            </a:r>
            <a:r>
              <a:rPr 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3220-5507</a:t>
            </a:r>
          </a:p>
        </p:txBody>
      </p:sp>
      <p:grpSp>
        <p:nvGrpSpPr>
          <p:cNvPr id="552" name="Группа 551"/>
          <p:cNvGrpSpPr/>
          <p:nvPr/>
        </p:nvGrpSpPr>
        <p:grpSpPr>
          <a:xfrm>
            <a:off x="3282653" y="2370948"/>
            <a:ext cx="1581368" cy="723767"/>
            <a:chOff x="406713" y="1180365"/>
            <a:chExt cx="1581368" cy="723767"/>
          </a:xfrm>
        </p:grpSpPr>
        <p:cxnSp>
          <p:nvCxnSpPr>
            <p:cNvPr id="553" name="Прямая соединительная линия 552"/>
            <p:cNvCxnSpPr/>
            <p:nvPr/>
          </p:nvCxnSpPr>
          <p:spPr>
            <a:xfrm>
              <a:off x="1484224" y="1515603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4" name="Прямая соединительная линия 553"/>
            <p:cNvCxnSpPr/>
            <p:nvPr/>
          </p:nvCxnSpPr>
          <p:spPr>
            <a:xfrm>
              <a:off x="1594082" y="1662606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5" name="Скругленный прямоугольник 554"/>
            <p:cNvSpPr/>
            <p:nvPr/>
          </p:nvSpPr>
          <p:spPr>
            <a:xfrm>
              <a:off x="640108" y="1561908"/>
              <a:ext cx="250314" cy="14753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15%</a:t>
              </a:r>
            </a:p>
          </p:txBody>
        </p:sp>
        <p:sp>
          <p:nvSpPr>
            <p:cNvPr id="556" name="TextBox 23"/>
            <p:cNvSpPr txBox="1">
              <a:spLocks noChangeAspect="1"/>
            </p:cNvSpPr>
            <p:nvPr/>
          </p:nvSpPr>
          <p:spPr>
            <a:xfrm>
              <a:off x="892969" y="1704077"/>
              <a:ext cx="392468" cy="200055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25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557" name="Прямоугольник 556"/>
            <p:cNvSpPr/>
            <p:nvPr/>
          </p:nvSpPr>
          <p:spPr>
            <a:xfrm>
              <a:off x="895333" y="1552996"/>
              <a:ext cx="780208" cy="156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984/1336 </a:t>
              </a:r>
              <a:endPara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8" name="Прямоугольник 557"/>
            <p:cNvSpPr/>
            <p:nvPr/>
          </p:nvSpPr>
          <p:spPr bwMode="auto">
            <a:xfrm>
              <a:off x="895333" y="1411197"/>
              <a:ext cx="780208" cy="141799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50362/497806 </a:t>
              </a:r>
              <a:endParaRPr lang="ru-RU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9" name="TextBox 10"/>
            <p:cNvSpPr txBox="1"/>
            <p:nvPr/>
          </p:nvSpPr>
          <p:spPr>
            <a:xfrm>
              <a:off x="406713" y="1180365"/>
              <a:ext cx="1581368" cy="23083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900" dirty="0"/>
                <a:t>г. Сочи</a:t>
              </a:r>
            </a:p>
          </p:txBody>
        </p:sp>
        <p:sp>
          <p:nvSpPr>
            <p:cNvPr id="560" name="TextBox 23"/>
            <p:cNvSpPr txBox="1">
              <a:spLocks noChangeAspect="1"/>
            </p:cNvSpPr>
            <p:nvPr/>
          </p:nvSpPr>
          <p:spPr>
            <a:xfrm>
              <a:off x="1302123" y="1704077"/>
              <a:ext cx="392468" cy="2000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20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912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027" y="722989"/>
            <a:ext cx="12199027" cy="6166248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11461411" y="76626"/>
            <a:ext cx="625999" cy="526433"/>
            <a:chOff x="9625856" y="4064"/>
            <a:chExt cx="625999" cy="526433"/>
          </a:xfrm>
        </p:grpSpPr>
        <p:sp>
          <p:nvSpPr>
            <p:cNvPr id="5" name="Oval 44"/>
            <p:cNvSpPr>
              <a:spLocks noChangeArrowheads="1"/>
            </p:cNvSpPr>
            <p:nvPr/>
          </p:nvSpPr>
          <p:spPr bwMode="auto">
            <a:xfrm>
              <a:off x="9625856" y="4064"/>
              <a:ext cx="625999" cy="52643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Oval 45"/>
            <p:cNvSpPr>
              <a:spLocks noChangeArrowheads="1"/>
            </p:cNvSpPr>
            <p:nvPr/>
          </p:nvSpPr>
          <p:spPr bwMode="auto">
            <a:xfrm>
              <a:off x="9640446" y="10526"/>
              <a:ext cx="600673" cy="505200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Oval 46"/>
            <p:cNvSpPr>
              <a:spLocks noChangeArrowheads="1"/>
            </p:cNvSpPr>
            <p:nvPr/>
          </p:nvSpPr>
          <p:spPr bwMode="auto">
            <a:xfrm>
              <a:off x="9715875" y="76994"/>
              <a:ext cx="454772" cy="38334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Oval 47"/>
            <p:cNvSpPr>
              <a:spLocks noChangeArrowheads="1"/>
            </p:cNvSpPr>
            <p:nvPr/>
          </p:nvSpPr>
          <p:spPr bwMode="auto">
            <a:xfrm>
              <a:off x="9727987" y="87610"/>
              <a:ext cx="437704" cy="368803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Freeform 48"/>
            <p:cNvSpPr>
              <a:spLocks noEditPoints="1"/>
            </p:cNvSpPr>
            <p:nvPr/>
          </p:nvSpPr>
          <p:spPr bwMode="auto">
            <a:xfrm>
              <a:off x="9765151" y="25297"/>
              <a:ext cx="362001" cy="84931"/>
            </a:xfrm>
            <a:custGeom>
              <a:avLst/>
              <a:gdLst>
                <a:gd name="T0" fmla="*/ 2147483647 w 115"/>
                <a:gd name="T1" fmla="*/ 2147483647 h 32"/>
                <a:gd name="T2" fmla="*/ 2147483647 w 115"/>
                <a:gd name="T3" fmla="*/ 2147483647 h 32"/>
                <a:gd name="T4" fmla="*/ 2147483647 w 115"/>
                <a:gd name="T5" fmla="*/ 2147483647 h 32"/>
                <a:gd name="T6" fmla="*/ 2147483647 w 115"/>
                <a:gd name="T7" fmla="*/ 2147483647 h 32"/>
                <a:gd name="T8" fmla="*/ 2147483647 w 115"/>
                <a:gd name="T9" fmla="*/ 2147483647 h 32"/>
                <a:gd name="T10" fmla="*/ 2147483647 w 115"/>
                <a:gd name="T11" fmla="*/ 2147483647 h 32"/>
                <a:gd name="T12" fmla="*/ 2147483647 w 115"/>
                <a:gd name="T13" fmla="*/ 2147483647 h 32"/>
                <a:gd name="T14" fmla="*/ 2147483647 w 115"/>
                <a:gd name="T15" fmla="*/ 2147483647 h 32"/>
                <a:gd name="T16" fmla="*/ 2147483647 w 115"/>
                <a:gd name="T17" fmla="*/ 2147483647 h 32"/>
                <a:gd name="T18" fmla="*/ 2147483647 w 115"/>
                <a:gd name="T19" fmla="*/ 2147483647 h 32"/>
                <a:gd name="T20" fmla="*/ 2147483647 w 115"/>
                <a:gd name="T21" fmla="*/ 2147483647 h 32"/>
                <a:gd name="T22" fmla="*/ 2147483647 w 115"/>
                <a:gd name="T23" fmla="*/ 2147483647 h 32"/>
                <a:gd name="T24" fmla="*/ 2147483647 w 115"/>
                <a:gd name="T25" fmla="*/ 2147483647 h 32"/>
                <a:gd name="T26" fmla="*/ 2147483647 w 115"/>
                <a:gd name="T27" fmla="*/ 2147483647 h 32"/>
                <a:gd name="T28" fmla="*/ 2147483647 w 115"/>
                <a:gd name="T29" fmla="*/ 2147483647 h 32"/>
                <a:gd name="T30" fmla="*/ 2147483647 w 115"/>
                <a:gd name="T31" fmla="*/ 2147483647 h 32"/>
                <a:gd name="T32" fmla="*/ 2147483647 w 115"/>
                <a:gd name="T33" fmla="*/ 2147483647 h 32"/>
                <a:gd name="T34" fmla="*/ 2147483647 w 115"/>
                <a:gd name="T35" fmla="*/ 2147483647 h 32"/>
                <a:gd name="T36" fmla="*/ 2147483647 w 115"/>
                <a:gd name="T37" fmla="*/ 2147483647 h 32"/>
                <a:gd name="T38" fmla="*/ 2147483647 w 115"/>
                <a:gd name="T39" fmla="*/ 2147483647 h 32"/>
                <a:gd name="T40" fmla="*/ 2147483647 w 115"/>
                <a:gd name="T41" fmla="*/ 2147483647 h 32"/>
                <a:gd name="T42" fmla="*/ 2147483647 w 115"/>
                <a:gd name="T43" fmla="*/ 0 h 32"/>
                <a:gd name="T44" fmla="*/ 2147483647 w 115"/>
                <a:gd name="T45" fmla="*/ 2147483647 h 32"/>
                <a:gd name="T46" fmla="*/ 2147483647 w 115"/>
                <a:gd name="T47" fmla="*/ 2147483647 h 32"/>
                <a:gd name="T48" fmla="*/ 2147483647 w 115"/>
                <a:gd name="T49" fmla="*/ 2147483647 h 32"/>
                <a:gd name="T50" fmla="*/ 2147483647 w 115"/>
                <a:gd name="T51" fmla="*/ 0 h 32"/>
                <a:gd name="T52" fmla="*/ 2147483647 w 115"/>
                <a:gd name="T53" fmla="*/ 2147483647 h 32"/>
                <a:gd name="T54" fmla="*/ 2147483647 w 115"/>
                <a:gd name="T55" fmla="*/ 2147483647 h 32"/>
                <a:gd name="T56" fmla="*/ 2147483647 w 115"/>
                <a:gd name="T57" fmla="*/ 2147483647 h 32"/>
                <a:gd name="T58" fmla="*/ 2147483647 w 115"/>
                <a:gd name="T59" fmla="*/ 2147483647 h 32"/>
                <a:gd name="T60" fmla="*/ 2147483647 w 115"/>
                <a:gd name="T61" fmla="*/ 2147483647 h 32"/>
                <a:gd name="T62" fmla="*/ 2147483647 w 115"/>
                <a:gd name="T63" fmla="*/ 2147483647 h 32"/>
                <a:gd name="T64" fmla="*/ 2147483647 w 115"/>
                <a:gd name="T65" fmla="*/ 2147483647 h 32"/>
                <a:gd name="T66" fmla="*/ 2147483647 w 115"/>
                <a:gd name="T67" fmla="*/ 2147483647 h 32"/>
                <a:gd name="T68" fmla="*/ 2147483647 w 115"/>
                <a:gd name="T69" fmla="*/ 2147483647 h 32"/>
                <a:gd name="T70" fmla="*/ 2147483647 w 115"/>
                <a:gd name="T71" fmla="*/ 2147483647 h 32"/>
                <a:gd name="T72" fmla="*/ 2147483647 w 115"/>
                <a:gd name="T73" fmla="*/ 2147483647 h 32"/>
                <a:gd name="T74" fmla="*/ 2147483647 w 115"/>
                <a:gd name="T75" fmla="*/ 2147483647 h 32"/>
                <a:gd name="T76" fmla="*/ 2147483647 w 115"/>
                <a:gd name="T77" fmla="*/ 2147483647 h 32"/>
                <a:gd name="T78" fmla="*/ 2147483647 w 115"/>
                <a:gd name="T79" fmla="*/ 2147483647 h 32"/>
                <a:gd name="T80" fmla="*/ 2147483647 w 115"/>
                <a:gd name="T81" fmla="*/ 2147483647 h 32"/>
                <a:gd name="T82" fmla="*/ 2147483647 w 115"/>
                <a:gd name="T83" fmla="*/ 2147483647 h 32"/>
                <a:gd name="T84" fmla="*/ 2147483647 w 115"/>
                <a:gd name="T85" fmla="*/ 2147483647 h 32"/>
                <a:gd name="T86" fmla="*/ 2147483647 w 115"/>
                <a:gd name="T87" fmla="*/ 2147483647 h 32"/>
                <a:gd name="T88" fmla="*/ 2147483647 w 115"/>
                <a:gd name="T89" fmla="*/ 2147483647 h 32"/>
                <a:gd name="T90" fmla="*/ 2147483647 w 115"/>
                <a:gd name="T91" fmla="*/ 2147483647 h 32"/>
                <a:gd name="T92" fmla="*/ 2147483647 w 115"/>
                <a:gd name="T93" fmla="*/ 2147483647 h 32"/>
                <a:gd name="T94" fmla="*/ 2147483647 w 115"/>
                <a:gd name="T95" fmla="*/ 2147483647 h 32"/>
                <a:gd name="T96" fmla="*/ 2147483647 w 115"/>
                <a:gd name="T97" fmla="*/ 2147483647 h 32"/>
                <a:gd name="T98" fmla="*/ 2147483647 w 115"/>
                <a:gd name="T99" fmla="*/ 2147483647 h 32"/>
                <a:gd name="T100" fmla="*/ 2147483647 w 115"/>
                <a:gd name="T101" fmla="*/ 2147483647 h 32"/>
                <a:gd name="T102" fmla="*/ 2147483647 w 115"/>
                <a:gd name="T103" fmla="*/ 2147483647 h 32"/>
                <a:gd name="T104" fmla="*/ 2147483647 w 115"/>
                <a:gd name="T105" fmla="*/ 2147483647 h 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5"/>
                <a:gd name="T160" fmla="*/ 0 h 32"/>
                <a:gd name="T161" fmla="*/ 115 w 115"/>
                <a:gd name="T162" fmla="*/ 32 h 3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49" descr="original_metal_w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0010" y="193774"/>
              <a:ext cx="374664" cy="261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AutoShape 50"/>
            <p:cNvSpPr>
              <a:spLocks noChangeArrowheads="1"/>
            </p:cNvSpPr>
            <p:nvPr/>
          </p:nvSpPr>
          <p:spPr bwMode="auto">
            <a:xfrm>
              <a:off x="9677610" y="119459"/>
              <a:ext cx="523868" cy="408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1 h 21600"/>
                <a:gd name="T26" fmla="*/ 18437 w 21600"/>
                <a:gd name="T27" fmla="*/ 184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101780" tIns="50892" rIns="101780" bIns="50892" anchor="ctr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" name="Group 51"/>
            <p:cNvGrpSpPr>
              <a:grpSpLocks/>
            </p:cNvGrpSpPr>
            <p:nvPr/>
          </p:nvGrpSpPr>
          <p:grpSpPr bwMode="auto">
            <a:xfrm>
              <a:off x="9857371" y="76763"/>
              <a:ext cx="161042" cy="177940"/>
              <a:chOff x="3374" y="926"/>
              <a:chExt cx="585" cy="771"/>
            </a:xfrm>
          </p:grpSpPr>
          <p:sp>
            <p:nvSpPr>
              <p:cNvPr id="20" name="Freeform 52"/>
              <p:cNvSpPr>
                <a:spLocks/>
              </p:cNvSpPr>
              <p:nvPr/>
            </p:nvSpPr>
            <p:spPr bwMode="auto">
              <a:xfrm>
                <a:off x="3511" y="1317"/>
                <a:ext cx="313" cy="379"/>
              </a:xfrm>
              <a:custGeom>
                <a:avLst/>
                <a:gdLst>
                  <a:gd name="T0" fmla="*/ 2147483647 w 27"/>
                  <a:gd name="T1" fmla="*/ 0 h 33"/>
                  <a:gd name="T2" fmla="*/ 2147483647 w 27"/>
                  <a:gd name="T3" fmla="*/ 0 h 33"/>
                  <a:gd name="T4" fmla="*/ 2147483647 w 27"/>
                  <a:gd name="T5" fmla="*/ 2147483647 h 33"/>
                  <a:gd name="T6" fmla="*/ 2147483647 w 27"/>
                  <a:gd name="T7" fmla="*/ 2147483647 h 33"/>
                  <a:gd name="T8" fmla="*/ 2147483647 w 27"/>
                  <a:gd name="T9" fmla="*/ 2147483647 h 33"/>
                  <a:gd name="T10" fmla="*/ 2147483647 w 27"/>
                  <a:gd name="T11" fmla="*/ 2147483647 h 33"/>
                  <a:gd name="T12" fmla="*/ 2147483647 w 27"/>
                  <a:gd name="T13" fmla="*/ 2147483647 h 33"/>
                  <a:gd name="T14" fmla="*/ 2147483647 w 27"/>
                  <a:gd name="T15" fmla="*/ 2147483647 h 33"/>
                  <a:gd name="T16" fmla="*/ 2147483647 w 27"/>
                  <a:gd name="T17" fmla="*/ 2147483647 h 33"/>
                  <a:gd name="T18" fmla="*/ 2147483647 w 27"/>
                  <a:gd name="T19" fmla="*/ 2147483647 h 33"/>
                  <a:gd name="T20" fmla="*/ 2147483647 w 27"/>
                  <a:gd name="T21" fmla="*/ 2147483647 h 33"/>
                  <a:gd name="T22" fmla="*/ 2147483647 w 27"/>
                  <a:gd name="T23" fmla="*/ 2147483647 h 33"/>
                  <a:gd name="T24" fmla="*/ 2147483647 w 27"/>
                  <a:gd name="T25" fmla="*/ 2147483647 h 33"/>
                  <a:gd name="T26" fmla="*/ 2147483647 w 27"/>
                  <a:gd name="T27" fmla="*/ 2147483647 h 33"/>
                  <a:gd name="T28" fmla="*/ 2147483647 w 27"/>
                  <a:gd name="T29" fmla="*/ 2147483647 h 33"/>
                  <a:gd name="T30" fmla="*/ 2147483647 w 27"/>
                  <a:gd name="T31" fmla="*/ 2147483647 h 33"/>
                  <a:gd name="T32" fmla="*/ 2147483647 w 27"/>
                  <a:gd name="T33" fmla="*/ 2147483647 h 33"/>
                  <a:gd name="T34" fmla="*/ 2147483647 w 27"/>
                  <a:gd name="T35" fmla="*/ 2147483647 h 33"/>
                  <a:gd name="T36" fmla="*/ 2147483647 w 27"/>
                  <a:gd name="T37" fmla="*/ 2147483647 h 33"/>
                  <a:gd name="T38" fmla="*/ 2147483647 w 27"/>
                  <a:gd name="T39" fmla="*/ 2147483647 h 33"/>
                  <a:gd name="T40" fmla="*/ 2147483647 w 27"/>
                  <a:gd name="T41" fmla="*/ 2147483647 h 33"/>
                  <a:gd name="T42" fmla="*/ 2147483647 w 27"/>
                  <a:gd name="T43" fmla="*/ 2147483647 h 33"/>
                  <a:gd name="T44" fmla="*/ 2147483647 w 27"/>
                  <a:gd name="T45" fmla="*/ 2147483647 h 33"/>
                  <a:gd name="T46" fmla="*/ 2147483647 w 27"/>
                  <a:gd name="T47" fmla="*/ 2147483647 h 33"/>
                  <a:gd name="T48" fmla="*/ 2147483647 w 27"/>
                  <a:gd name="T49" fmla="*/ 2147483647 h 33"/>
                  <a:gd name="T50" fmla="*/ 2147483647 w 27"/>
                  <a:gd name="T51" fmla="*/ 2147483647 h 33"/>
                  <a:gd name="T52" fmla="*/ 0 w 27"/>
                  <a:gd name="T53" fmla="*/ 2147483647 h 33"/>
                  <a:gd name="T54" fmla="*/ 2147483647 w 27"/>
                  <a:gd name="T55" fmla="*/ 2147483647 h 33"/>
                  <a:gd name="T56" fmla="*/ 0 w 27"/>
                  <a:gd name="T57" fmla="*/ 2147483647 h 33"/>
                  <a:gd name="T58" fmla="*/ 2147483647 w 27"/>
                  <a:gd name="T59" fmla="*/ 2147483647 h 33"/>
                  <a:gd name="T60" fmla="*/ 2147483647 w 27"/>
                  <a:gd name="T61" fmla="*/ 2147483647 h 33"/>
                  <a:gd name="T62" fmla="*/ 2147483647 w 27"/>
                  <a:gd name="T63" fmla="*/ 0 h 33"/>
                  <a:gd name="T64" fmla="*/ 2147483647 w 27"/>
                  <a:gd name="T65" fmla="*/ 0 h 33"/>
                  <a:gd name="T66" fmla="*/ 2147483647 w 27"/>
                  <a:gd name="T67" fmla="*/ 0 h 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"/>
                  <a:gd name="T103" fmla="*/ 0 h 33"/>
                  <a:gd name="T104" fmla="*/ 27 w 27"/>
                  <a:gd name="T105" fmla="*/ 33 h 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Freeform 53"/>
              <p:cNvSpPr>
                <a:spLocks/>
              </p:cNvSpPr>
              <p:nvPr/>
            </p:nvSpPr>
            <p:spPr bwMode="auto">
              <a:xfrm>
                <a:off x="3569" y="1226"/>
                <a:ext cx="198" cy="92"/>
              </a:xfrm>
              <a:custGeom>
                <a:avLst/>
                <a:gdLst>
                  <a:gd name="T0" fmla="*/ 0 w 17"/>
                  <a:gd name="T1" fmla="*/ 2147483647 h 8"/>
                  <a:gd name="T2" fmla="*/ 2147483647 w 17"/>
                  <a:gd name="T3" fmla="*/ 2147483647 h 8"/>
                  <a:gd name="T4" fmla="*/ 2147483647 w 17"/>
                  <a:gd name="T5" fmla="*/ 0 h 8"/>
                  <a:gd name="T6" fmla="*/ 2147483647 w 17"/>
                  <a:gd name="T7" fmla="*/ 0 h 8"/>
                  <a:gd name="T8" fmla="*/ 2147483647 w 17"/>
                  <a:gd name="T9" fmla="*/ 0 h 8"/>
                  <a:gd name="T10" fmla="*/ 2147483647 w 17"/>
                  <a:gd name="T11" fmla="*/ 2147483647 h 8"/>
                  <a:gd name="T12" fmla="*/ 2147483647 w 17"/>
                  <a:gd name="T13" fmla="*/ 2147483647 h 8"/>
                  <a:gd name="T14" fmla="*/ 2147483647 w 17"/>
                  <a:gd name="T15" fmla="*/ 2147483647 h 8"/>
                  <a:gd name="T16" fmla="*/ 2147483647 w 17"/>
                  <a:gd name="T17" fmla="*/ 2147483647 h 8"/>
                  <a:gd name="T18" fmla="*/ 2147483647 w 17"/>
                  <a:gd name="T19" fmla="*/ 2147483647 h 8"/>
                  <a:gd name="T20" fmla="*/ 2147483647 w 17"/>
                  <a:gd name="T21" fmla="*/ 2147483647 h 8"/>
                  <a:gd name="T22" fmla="*/ 2147483647 w 17"/>
                  <a:gd name="T23" fmla="*/ 2147483647 h 8"/>
                  <a:gd name="T24" fmla="*/ 2147483647 w 17"/>
                  <a:gd name="T25" fmla="*/ 2147483647 h 8"/>
                  <a:gd name="T26" fmla="*/ 2147483647 w 17"/>
                  <a:gd name="T27" fmla="*/ 2147483647 h 8"/>
                  <a:gd name="T28" fmla="*/ 2147483647 w 17"/>
                  <a:gd name="T29" fmla="*/ 2147483647 h 8"/>
                  <a:gd name="T30" fmla="*/ 2147483647 w 17"/>
                  <a:gd name="T31" fmla="*/ 2147483647 h 8"/>
                  <a:gd name="T32" fmla="*/ 2147483647 w 17"/>
                  <a:gd name="T33" fmla="*/ 2147483647 h 8"/>
                  <a:gd name="T34" fmla="*/ 2147483647 w 17"/>
                  <a:gd name="T35" fmla="*/ 2147483647 h 8"/>
                  <a:gd name="T36" fmla="*/ 2147483647 w 17"/>
                  <a:gd name="T37" fmla="*/ 2147483647 h 8"/>
                  <a:gd name="T38" fmla="*/ 2147483647 w 17"/>
                  <a:gd name="T39" fmla="*/ 2147483647 h 8"/>
                  <a:gd name="T40" fmla="*/ 2147483647 w 17"/>
                  <a:gd name="T41" fmla="*/ 2147483647 h 8"/>
                  <a:gd name="T42" fmla="*/ 2147483647 w 17"/>
                  <a:gd name="T43" fmla="*/ 2147483647 h 8"/>
                  <a:gd name="T44" fmla="*/ 2147483647 w 17"/>
                  <a:gd name="T45" fmla="*/ 2147483647 h 8"/>
                  <a:gd name="T46" fmla="*/ 2147483647 w 17"/>
                  <a:gd name="T47" fmla="*/ 2147483647 h 8"/>
                  <a:gd name="T48" fmla="*/ 0 w 17"/>
                  <a:gd name="T49" fmla="*/ 2147483647 h 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"/>
                  <a:gd name="T76" fmla="*/ 0 h 8"/>
                  <a:gd name="T77" fmla="*/ 17 w 17"/>
                  <a:gd name="T78" fmla="*/ 8 h 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Freeform 54"/>
              <p:cNvSpPr>
                <a:spLocks/>
              </p:cNvSpPr>
              <p:nvPr/>
            </p:nvSpPr>
            <p:spPr bwMode="auto">
              <a:xfrm>
                <a:off x="3569" y="1180"/>
                <a:ext cx="198" cy="103"/>
              </a:xfrm>
              <a:custGeom>
                <a:avLst/>
                <a:gdLst>
                  <a:gd name="T0" fmla="*/ 2147483647 w 17"/>
                  <a:gd name="T1" fmla="*/ 2147483647 h 9"/>
                  <a:gd name="T2" fmla="*/ 2147483647 w 17"/>
                  <a:gd name="T3" fmla="*/ 0 h 9"/>
                  <a:gd name="T4" fmla="*/ 2147483647 w 17"/>
                  <a:gd name="T5" fmla="*/ 0 h 9"/>
                  <a:gd name="T6" fmla="*/ 2147483647 w 17"/>
                  <a:gd name="T7" fmla="*/ 0 h 9"/>
                  <a:gd name="T8" fmla="*/ 2147483647 w 17"/>
                  <a:gd name="T9" fmla="*/ 0 h 9"/>
                  <a:gd name="T10" fmla="*/ 2147483647 w 17"/>
                  <a:gd name="T11" fmla="*/ 0 h 9"/>
                  <a:gd name="T12" fmla="*/ 2147483647 w 17"/>
                  <a:gd name="T13" fmla="*/ 2147483647 h 9"/>
                  <a:gd name="T14" fmla="*/ 0 w 17"/>
                  <a:gd name="T15" fmla="*/ 2147483647 h 9"/>
                  <a:gd name="T16" fmla="*/ 2147483647 w 17"/>
                  <a:gd name="T17" fmla="*/ 2147483647 h 9"/>
                  <a:gd name="T18" fmla="*/ 2147483647 w 17"/>
                  <a:gd name="T19" fmla="*/ 2147483647 h 9"/>
                  <a:gd name="T20" fmla="*/ 2147483647 w 17"/>
                  <a:gd name="T21" fmla="*/ 2147483647 h 9"/>
                  <a:gd name="T22" fmla="*/ 2147483647 w 17"/>
                  <a:gd name="T23" fmla="*/ 2147483647 h 9"/>
                  <a:gd name="T24" fmla="*/ 2147483647 w 17"/>
                  <a:gd name="T25" fmla="*/ 2147483647 h 9"/>
                  <a:gd name="T26" fmla="*/ 2147483647 w 17"/>
                  <a:gd name="T27" fmla="*/ 2147483647 h 9"/>
                  <a:gd name="T28" fmla="*/ 2147483647 w 17"/>
                  <a:gd name="T29" fmla="*/ 2147483647 h 9"/>
                  <a:gd name="T30" fmla="*/ 2147483647 w 17"/>
                  <a:gd name="T31" fmla="*/ 2147483647 h 9"/>
                  <a:gd name="T32" fmla="*/ 2147483647 w 17"/>
                  <a:gd name="T33" fmla="*/ 2147483647 h 9"/>
                  <a:gd name="T34" fmla="*/ 2147483647 w 17"/>
                  <a:gd name="T35" fmla="*/ 2147483647 h 9"/>
                  <a:gd name="T36" fmla="*/ 2147483647 w 17"/>
                  <a:gd name="T37" fmla="*/ 2147483647 h 9"/>
                  <a:gd name="T38" fmla="*/ 2147483647 w 17"/>
                  <a:gd name="T39" fmla="*/ 2147483647 h 9"/>
                  <a:gd name="T40" fmla="*/ 2147483647 w 17"/>
                  <a:gd name="T41" fmla="*/ 2147483647 h 9"/>
                  <a:gd name="T42" fmla="*/ 2147483647 w 17"/>
                  <a:gd name="T43" fmla="*/ 2147483647 h 9"/>
                  <a:gd name="T44" fmla="*/ 2147483647 w 17"/>
                  <a:gd name="T45" fmla="*/ 2147483647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9"/>
                  <a:gd name="T71" fmla="*/ 17 w 17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Freeform 55"/>
              <p:cNvSpPr>
                <a:spLocks/>
              </p:cNvSpPr>
              <p:nvPr/>
            </p:nvSpPr>
            <p:spPr bwMode="auto">
              <a:xfrm>
                <a:off x="3559" y="1260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2147483647 w 5"/>
                  <a:gd name="T5" fmla="*/ 2147483647 h 3"/>
                  <a:gd name="T6" fmla="*/ 2147483647 w 5"/>
                  <a:gd name="T7" fmla="*/ 2147483647 h 3"/>
                  <a:gd name="T8" fmla="*/ 0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Freeform 56"/>
              <p:cNvSpPr>
                <a:spLocks/>
              </p:cNvSpPr>
              <p:nvPr/>
            </p:nvSpPr>
            <p:spPr bwMode="auto">
              <a:xfrm>
                <a:off x="3718" y="1260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2147483647 w 5"/>
                  <a:gd name="T3" fmla="*/ 0 h 3"/>
                  <a:gd name="T4" fmla="*/ 0 w 5"/>
                  <a:gd name="T5" fmla="*/ 2147483647 h 3"/>
                  <a:gd name="T6" fmla="*/ 2147483647 w 5"/>
                  <a:gd name="T7" fmla="*/ 2147483647 h 3"/>
                  <a:gd name="T8" fmla="*/ 2147483647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Freeform 57"/>
              <p:cNvSpPr>
                <a:spLocks/>
              </p:cNvSpPr>
              <p:nvPr/>
            </p:nvSpPr>
            <p:spPr bwMode="auto">
              <a:xfrm>
                <a:off x="3544" y="1478"/>
                <a:ext cx="92" cy="149"/>
              </a:xfrm>
              <a:custGeom>
                <a:avLst/>
                <a:gdLst>
                  <a:gd name="T0" fmla="*/ 2147483647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2147483647 w 8"/>
                  <a:gd name="T11" fmla="*/ 0 h 13"/>
                  <a:gd name="T12" fmla="*/ 2147483647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58"/>
              <p:cNvSpPr>
                <a:spLocks/>
              </p:cNvSpPr>
              <p:nvPr/>
            </p:nvSpPr>
            <p:spPr bwMode="auto">
              <a:xfrm>
                <a:off x="3593" y="1524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0 w 4"/>
                  <a:gd name="T7" fmla="*/ 2147483647 h 13"/>
                  <a:gd name="T8" fmla="*/ 2147483647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Freeform 59"/>
              <p:cNvSpPr>
                <a:spLocks/>
              </p:cNvSpPr>
              <p:nvPr/>
            </p:nvSpPr>
            <p:spPr bwMode="auto">
              <a:xfrm>
                <a:off x="3535" y="1432"/>
                <a:ext cx="67" cy="69"/>
              </a:xfrm>
              <a:custGeom>
                <a:avLst/>
                <a:gdLst>
                  <a:gd name="T0" fmla="*/ 0 w 6"/>
                  <a:gd name="T1" fmla="*/ 2147483647 h 6"/>
                  <a:gd name="T2" fmla="*/ 2147483647 w 6"/>
                  <a:gd name="T3" fmla="*/ 0 h 6"/>
                  <a:gd name="T4" fmla="*/ 0 60000 65536"/>
                  <a:gd name="T5" fmla="*/ 0 60000 6553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 60"/>
              <p:cNvSpPr>
                <a:spLocks/>
              </p:cNvSpPr>
              <p:nvPr/>
            </p:nvSpPr>
            <p:spPr bwMode="auto">
              <a:xfrm>
                <a:off x="3544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2147483647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Freeform 61"/>
              <p:cNvSpPr>
                <a:spLocks/>
              </p:cNvSpPr>
              <p:nvPr/>
            </p:nvSpPr>
            <p:spPr bwMode="auto">
              <a:xfrm>
                <a:off x="3578" y="1432"/>
                <a:ext cx="58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2147483647 w 5"/>
                  <a:gd name="T3" fmla="*/ 0 h 5"/>
                  <a:gd name="T4" fmla="*/ 0 60000 65536"/>
                  <a:gd name="T5" fmla="*/ 0 60000 65536"/>
                  <a:gd name="T6" fmla="*/ 0 w 5"/>
                  <a:gd name="T7" fmla="*/ 0 h 5"/>
                  <a:gd name="T8" fmla="*/ 5 w 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Freeform 62"/>
              <p:cNvSpPr>
                <a:spLocks/>
              </p:cNvSpPr>
              <p:nvPr/>
            </p:nvSpPr>
            <p:spPr bwMode="auto">
              <a:xfrm>
                <a:off x="3593" y="1467"/>
                <a:ext cx="43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Freeform 63"/>
              <p:cNvSpPr>
                <a:spLocks/>
              </p:cNvSpPr>
              <p:nvPr/>
            </p:nvSpPr>
            <p:spPr bwMode="auto">
              <a:xfrm>
                <a:off x="3525" y="1444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Freeform 64"/>
              <p:cNvSpPr>
                <a:spLocks/>
              </p:cNvSpPr>
              <p:nvPr/>
            </p:nvSpPr>
            <p:spPr bwMode="auto">
              <a:xfrm>
                <a:off x="3544" y="1432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Freeform 65"/>
              <p:cNvSpPr>
                <a:spLocks/>
              </p:cNvSpPr>
              <p:nvPr/>
            </p:nvSpPr>
            <p:spPr bwMode="auto">
              <a:xfrm>
                <a:off x="3559" y="1513"/>
                <a:ext cx="77" cy="57"/>
              </a:xfrm>
              <a:custGeom>
                <a:avLst/>
                <a:gdLst>
                  <a:gd name="T0" fmla="*/ 0 w 7"/>
                  <a:gd name="T1" fmla="*/ 2147483647 h 5"/>
                  <a:gd name="T2" fmla="*/ 2147483647 w 7"/>
                  <a:gd name="T3" fmla="*/ 2147483647 h 5"/>
                  <a:gd name="T4" fmla="*/ 2147483647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 66"/>
              <p:cNvSpPr>
                <a:spLocks/>
              </p:cNvSpPr>
              <p:nvPr/>
            </p:nvSpPr>
            <p:spPr bwMode="auto">
              <a:xfrm>
                <a:off x="3569" y="1559"/>
                <a:ext cx="24" cy="57"/>
              </a:xfrm>
              <a:custGeom>
                <a:avLst/>
                <a:gdLst>
                  <a:gd name="T0" fmla="*/ 2147483647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67"/>
              <p:cNvSpPr>
                <a:spLocks/>
              </p:cNvSpPr>
              <p:nvPr/>
            </p:nvSpPr>
            <p:spPr bwMode="auto">
              <a:xfrm>
                <a:off x="3602" y="1536"/>
                <a:ext cx="34" cy="115"/>
              </a:xfrm>
              <a:custGeom>
                <a:avLst/>
                <a:gdLst>
                  <a:gd name="T0" fmla="*/ 2147483647 w 3"/>
                  <a:gd name="T1" fmla="*/ 0 h 10"/>
                  <a:gd name="T2" fmla="*/ 2147483647 w 3"/>
                  <a:gd name="T3" fmla="*/ 2147483647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Freeform 68"/>
              <p:cNvSpPr>
                <a:spLocks/>
              </p:cNvSpPr>
              <p:nvPr/>
            </p:nvSpPr>
            <p:spPr bwMode="auto">
              <a:xfrm>
                <a:off x="3602" y="1547"/>
                <a:ext cx="34" cy="115"/>
              </a:xfrm>
              <a:custGeom>
                <a:avLst/>
                <a:gdLst>
                  <a:gd name="T0" fmla="*/ 2147483647 w 3"/>
                  <a:gd name="T1" fmla="*/ 2147483647 h 10"/>
                  <a:gd name="T2" fmla="*/ 2147483647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Freeform 69"/>
              <p:cNvSpPr>
                <a:spLocks/>
              </p:cNvSpPr>
              <p:nvPr/>
            </p:nvSpPr>
            <p:spPr bwMode="auto">
              <a:xfrm>
                <a:off x="3636" y="1559"/>
                <a:ext cx="34" cy="126"/>
              </a:xfrm>
              <a:custGeom>
                <a:avLst/>
                <a:gdLst>
                  <a:gd name="T0" fmla="*/ 2147483647 w 3"/>
                  <a:gd name="T1" fmla="*/ 0 h 11"/>
                  <a:gd name="T2" fmla="*/ 2147483647 w 3"/>
                  <a:gd name="T3" fmla="*/ 2147483647 h 11"/>
                  <a:gd name="T4" fmla="*/ 0 60000 65536"/>
                  <a:gd name="T5" fmla="*/ 0 60000 65536"/>
                  <a:gd name="T6" fmla="*/ 0 w 3"/>
                  <a:gd name="T7" fmla="*/ 0 h 11"/>
                  <a:gd name="T8" fmla="*/ 3 w 3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Freeform 70"/>
              <p:cNvSpPr>
                <a:spLocks/>
              </p:cNvSpPr>
              <p:nvPr/>
            </p:nvSpPr>
            <p:spPr bwMode="auto">
              <a:xfrm>
                <a:off x="3699" y="1478"/>
                <a:ext cx="92" cy="149"/>
              </a:xfrm>
              <a:custGeom>
                <a:avLst/>
                <a:gdLst>
                  <a:gd name="T0" fmla="*/ 0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0 w 8"/>
                  <a:gd name="T11" fmla="*/ 0 h 13"/>
                  <a:gd name="T12" fmla="*/ 0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Freeform 71"/>
              <p:cNvSpPr>
                <a:spLocks/>
              </p:cNvSpPr>
              <p:nvPr/>
            </p:nvSpPr>
            <p:spPr bwMode="auto">
              <a:xfrm>
                <a:off x="3699" y="1524"/>
                <a:ext cx="43" cy="149"/>
              </a:xfrm>
              <a:custGeom>
                <a:avLst/>
                <a:gdLst>
                  <a:gd name="T0" fmla="*/ 0 w 4"/>
                  <a:gd name="T1" fmla="*/ 2147483647 h 13"/>
                  <a:gd name="T2" fmla="*/ 0 w 4"/>
                  <a:gd name="T3" fmla="*/ 2147483647 h 13"/>
                  <a:gd name="T4" fmla="*/ 0 w 4"/>
                  <a:gd name="T5" fmla="*/ 0 h 13"/>
                  <a:gd name="T6" fmla="*/ 2147483647 w 4"/>
                  <a:gd name="T7" fmla="*/ 2147483647 h 13"/>
                  <a:gd name="T8" fmla="*/ 0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 72"/>
              <p:cNvSpPr>
                <a:spLocks/>
              </p:cNvSpPr>
              <p:nvPr/>
            </p:nvSpPr>
            <p:spPr bwMode="auto">
              <a:xfrm>
                <a:off x="3732" y="1432"/>
                <a:ext cx="77" cy="69"/>
              </a:xfrm>
              <a:custGeom>
                <a:avLst/>
                <a:gdLst>
                  <a:gd name="T0" fmla="*/ 2147483647 w 7"/>
                  <a:gd name="T1" fmla="*/ 2147483647 h 6"/>
                  <a:gd name="T2" fmla="*/ 0 w 7"/>
                  <a:gd name="T3" fmla="*/ 0 h 6"/>
                  <a:gd name="T4" fmla="*/ 0 60000 65536"/>
                  <a:gd name="T5" fmla="*/ 0 60000 65536"/>
                  <a:gd name="T6" fmla="*/ 0 w 7"/>
                  <a:gd name="T7" fmla="*/ 0 h 6"/>
                  <a:gd name="T8" fmla="*/ 7 w 7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73"/>
              <p:cNvSpPr>
                <a:spLocks/>
              </p:cNvSpPr>
              <p:nvPr/>
            </p:nvSpPr>
            <p:spPr bwMode="auto">
              <a:xfrm>
                <a:off x="3732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0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4"/>
              <p:cNvSpPr>
                <a:spLocks/>
              </p:cNvSpPr>
              <p:nvPr/>
            </p:nvSpPr>
            <p:spPr bwMode="auto">
              <a:xfrm>
                <a:off x="3703" y="1432"/>
                <a:ext cx="48" cy="57"/>
              </a:xfrm>
              <a:custGeom>
                <a:avLst/>
                <a:gdLst>
                  <a:gd name="T0" fmla="*/ 2147483647 w 4"/>
                  <a:gd name="T1" fmla="*/ 2147483647 h 5"/>
                  <a:gd name="T2" fmla="*/ 0 w 4"/>
                  <a:gd name="T3" fmla="*/ 0 h 5"/>
                  <a:gd name="T4" fmla="*/ 0 60000 65536"/>
                  <a:gd name="T5" fmla="*/ 0 60000 65536"/>
                  <a:gd name="T6" fmla="*/ 0 w 4"/>
                  <a:gd name="T7" fmla="*/ 0 h 5"/>
                  <a:gd name="T8" fmla="*/ 4 w 4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75"/>
              <p:cNvSpPr>
                <a:spLocks/>
              </p:cNvSpPr>
              <p:nvPr/>
            </p:nvSpPr>
            <p:spPr bwMode="auto">
              <a:xfrm>
                <a:off x="3699" y="1467"/>
                <a:ext cx="43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76"/>
              <p:cNvSpPr>
                <a:spLocks/>
              </p:cNvSpPr>
              <p:nvPr/>
            </p:nvSpPr>
            <p:spPr bwMode="auto">
              <a:xfrm>
                <a:off x="3752" y="1444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0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77"/>
              <p:cNvSpPr>
                <a:spLocks/>
              </p:cNvSpPr>
              <p:nvPr/>
            </p:nvSpPr>
            <p:spPr bwMode="auto">
              <a:xfrm>
                <a:off x="3732" y="1432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0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Freeform 78"/>
              <p:cNvSpPr>
                <a:spLocks/>
              </p:cNvSpPr>
              <p:nvPr/>
            </p:nvSpPr>
            <p:spPr bwMode="auto">
              <a:xfrm>
                <a:off x="3699" y="1513"/>
                <a:ext cx="77" cy="57"/>
              </a:xfrm>
              <a:custGeom>
                <a:avLst/>
                <a:gdLst>
                  <a:gd name="T0" fmla="*/ 2147483647 w 7"/>
                  <a:gd name="T1" fmla="*/ 2147483647 h 5"/>
                  <a:gd name="T2" fmla="*/ 2147483647 w 7"/>
                  <a:gd name="T3" fmla="*/ 2147483647 h 5"/>
                  <a:gd name="T4" fmla="*/ 0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79"/>
              <p:cNvSpPr>
                <a:spLocks/>
              </p:cNvSpPr>
              <p:nvPr/>
            </p:nvSpPr>
            <p:spPr bwMode="auto">
              <a:xfrm>
                <a:off x="3742" y="1559"/>
                <a:ext cx="24" cy="57"/>
              </a:xfrm>
              <a:custGeom>
                <a:avLst/>
                <a:gdLst>
                  <a:gd name="T0" fmla="*/ 0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Freeform 80"/>
              <p:cNvSpPr>
                <a:spLocks/>
              </p:cNvSpPr>
              <p:nvPr/>
            </p:nvSpPr>
            <p:spPr bwMode="auto">
              <a:xfrm>
                <a:off x="3699" y="1536"/>
                <a:ext cx="43" cy="115"/>
              </a:xfrm>
              <a:custGeom>
                <a:avLst/>
                <a:gdLst>
                  <a:gd name="T0" fmla="*/ 0 w 4"/>
                  <a:gd name="T1" fmla="*/ 0 h 10"/>
                  <a:gd name="T2" fmla="*/ 2147483647 w 4"/>
                  <a:gd name="T3" fmla="*/ 2147483647 h 10"/>
                  <a:gd name="T4" fmla="*/ 0 60000 65536"/>
                  <a:gd name="T5" fmla="*/ 0 60000 65536"/>
                  <a:gd name="T6" fmla="*/ 0 w 4"/>
                  <a:gd name="T7" fmla="*/ 0 h 10"/>
                  <a:gd name="T8" fmla="*/ 4 w 4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81"/>
              <p:cNvSpPr>
                <a:spLocks/>
              </p:cNvSpPr>
              <p:nvPr/>
            </p:nvSpPr>
            <p:spPr bwMode="auto">
              <a:xfrm>
                <a:off x="3699" y="1547"/>
                <a:ext cx="34" cy="115"/>
              </a:xfrm>
              <a:custGeom>
                <a:avLst/>
                <a:gdLst>
                  <a:gd name="T0" fmla="*/ 0 w 3"/>
                  <a:gd name="T1" fmla="*/ 2147483647 h 10"/>
                  <a:gd name="T2" fmla="*/ 0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82"/>
              <p:cNvSpPr>
                <a:spLocks/>
              </p:cNvSpPr>
              <p:nvPr/>
            </p:nvSpPr>
            <p:spPr bwMode="auto">
              <a:xfrm>
                <a:off x="3670" y="1559"/>
                <a:ext cx="29" cy="126"/>
              </a:xfrm>
              <a:custGeom>
                <a:avLst/>
                <a:gdLst>
                  <a:gd name="T0" fmla="*/ 0 w 2"/>
                  <a:gd name="T1" fmla="*/ 0 h 11"/>
                  <a:gd name="T2" fmla="*/ 0 w 2"/>
                  <a:gd name="T3" fmla="*/ 2147483647 h 11"/>
                  <a:gd name="T4" fmla="*/ 0 60000 65536"/>
                  <a:gd name="T5" fmla="*/ 0 60000 65536"/>
                  <a:gd name="T6" fmla="*/ 0 w 2"/>
                  <a:gd name="T7" fmla="*/ 0 h 11"/>
                  <a:gd name="T8" fmla="*/ 2 w 2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8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8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8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8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8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Freeform 8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Freeform 8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Freeform 9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Freeform 9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Freeform 9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Freeform 9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Freeform 9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Freeform 9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Freeform 9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Freeform 9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Freeform 9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Freeform 9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Freeform 10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Freeform 10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Freeform 10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Freeform 10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Freeform 10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Freeform 10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Freeform 106"/>
              <p:cNvSpPr>
                <a:spLocks/>
              </p:cNvSpPr>
              <p:nvPr/>
            </p:nvSpPr>
            <p:spPr bwMode="auto">
              <a:xfrm>
                <a:off x="3410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Freeform 107"/>
              <p:cNvSpPr>
                <a:spLocks/>
              </p:cNvSpPr>
              <p:nvPr/>
            </p:nvSpPr>
            <p:spPr bwMode="auto">
              <a:xfrm>
                <a:off x="3434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Freeform 108"/>
              <p:cNvSpPr>
                <a:spLocks/>
              </p:cNvSpPr>
              <p:nvPr/>
            </p:nvSpPr>
            <p:spPr bwMode="auto">
              <a:xfrm>
                <a:off x="3458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2147483647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Freeform 109"/>
              <p:cNvSpPr>
                <a:spLocks/>
              </p:cNvSpPr>
              <p:nvPr/>
            </p:nvSpPr>
            <p:spPr bwMode="auto">
              <a:xfrm>
                <a:off x="3491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Freeform 110"/>
              <p:cNvSpPr>
                <a:spLocks/>
              </p:cNvSpPr>
              <p:nvPr/>
            </p:nvSpPr>
            <p:spPr bwMode="auto">
              <a:xfrm>
                <a:off x="3511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Freeform 111"/>
              <p:cNvSpPr>
                <a:spLocks/>
              </p:cNvSpPr>
              <p:nvPr/>
            </p:nvSpPr>
            <p:spPr bwMode="auto">
              <a:xfrm>
                <a:off x="3535" y="1306"/>
                <a:ext cx="43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2147483647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Freeform 112"/>
              <p:cNvSpPr>
                <a:spLocks/>
              </p:cNvSpPr>
              <p:nvPr/>
            </p:nvSpPr>
            <p:spPr bwMode="auto">
              <a:xfrm>
                <a:off x="3559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2147483647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Freeform 11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Freeform 11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Freeform 11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Freeform 11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Freeform 11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Freeform 11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Freeform 11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Freeform 12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Freeform 12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Freeform 12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Freeform 12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Freeform 12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Freeform 12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Freeform 12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Freeform 12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Freeform 12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Freeform 12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Freeform 13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Freeform 13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Freeform 13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Freeform 13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Freeform 13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" name="Freeform 13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" name="Freeform 136"/>
              <p:cNvSpPr>
                <a:spLocks/>
              </p:cNvSpPr>
              <p:nvPr/>
            </p:nvSpPr>
            <p:spPr bwMode="auto">
              <a:xfrm>
                <a:off x="3386" y="1329"/>
                <a:ext cx="72" cy="103"/>
              </a:xfrm>
              <a:custGeom>
                <a:avLst/>
                <a:gdLst>
                  <a:gd name="T0" fmla="*/ 0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" name="Freeform 137"/>
              <p:cNvSpPr>
                <a:spLocks/>
              </p:cNvSpPr>
              <p:nvPr/>
            </p:nvSpPr>
            <p:spPr bwMode="auto">
              <a:xfrm>
                <a:off x="3424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" name="Freeform 138"/>
              <p:cNvSpPr>
                <a:spLocks/>
              </p:cNvSpPr>
              <p:nvPr/>
            </p:nvSpPr>
            <p:spPr bwMode="auto">
              <a:xfrm>
                <a:off x="3467" y="1317"/>
                <a:ext cx="43" cy="92"/>
              </a:xfrm>
              <a:custGeom>
                <a:avLst/>
                <a:gdLst>
                  <a:gd name="T0" fmla="*/ 0 w 4"/>
                  <a:gd name="T1" fmla="*/ 2147483647 h 8"/>
                  <a:gd name="T2" fmla="*/ 2147483647 w 4"/>
                  <a:gd name="T3" fmla="*/ 2147483647 h 8"/>
                  <a:gd name="T4" fmla="*/ 2147483647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0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" name="Freeform 139"/>
              <p:cNvSpPr>
                <a:spLocks/>
              </p:cNvSpPr>
              <p:nvPr/>
            </p:nvSpPr>
            <p:spPr bwMode="auto">
              <a:xfrm>
                <a:off x="3501" y="1317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0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" name="Freeform 140"/>
              <p:cNvSpPr>
                <a:spLocks/>
              </p:cNvSpPr>
              <p:nvPr/>
            </p:nvSpPr>
            <p:spPr bwMode="auto">
              <a:xfrm>
                <a:off x="3525" y="1306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" name="Freeform 141"/>
              <p:cNvSpPr>
                <a:spLocks/>
              </p:cNvSpPr>
              <p:nvPr/>
            </p:nvSpPr>
            <p:spPr bwMode="auto">
              <a:xfrm>
                <a:off x="3544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0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Freeform 142"/>
              <p:cNvSpPr>
                <a:spLocks/>
              </p:cNvSpPr>
              <p:nvPr/>
            </p:nvSpPr>
            <p:spPr bwMode="auto">
              <a:xfrm>
                <a:off x="3559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" name="Freeform 143"/>
              <p:cNvSpPr>
                <a:spLocks/>
              </p:cNvSpPr>
              <p:nvPr/>
            </p:nvSpPr>
            <p:spPr bwMode="auto">
              <a:xfrm>
                <a:off x="3578" y="1306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" name="Freeform 144"/>
              <p:cNvSpPr>
                <a:spLocks/>
              </p:cNvSpPr>
              <p:nvPr/>
            </p:nvSpPr>
            <p:spPr bwMode="auto">
              <a:xfrm>
                <a:off x="3593" y="1306"/>
                <a:ext cx="19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" name="Freeform 145"/>
              <p:cNvSpPr>
                <a:spLocks/>
              </p:cNvSpPr>
              <p:nvPr/>
            </p:nvSpPr>
            <p:spPr bwMode="auto">
              <a:xfrm>
                <a:off x="360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" name="Freeform 146"/>
              <p:cNvSpPr>
                <a:spLocks/>
              </p:cNvSpPr>
              <p:nvPr/>
            </p:nvSpPr>
            <p:spPr bwMode="auto">
              <a:xfrm>
                <a:off x="361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Freeform 147"/>
              <p:cNvSpPr>
                <a:spLocks/>
              </p:cNvSpPr>
              <p:nvPr/>
            </p:nvSpPr>
            <p:spPr bwMode="auto">
              <a:xfrm>
                <a:off x="3626" y="1306"/>
                <a:ext cx="19" cy="46"/>
              </a:xfrm>
              <a:custGeom>
                <a:avLst/>
                <a:gdLst>
                  <a:gd name="T0" fmla="*/ 0 w 2"/>
                  <a:gd name="T1" fmla="*/ 2147483647 h 4"/>
                  <a:gd name="T2" fmla="*/ 0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" name="Freeform 148"/>
              <p:cNvSpPr>
                <a:spLocks/>
              </p:cNvSpPr>
              <p:nvPr/>
            </p:nvSpPr>
            <p:spPr bwMode="auto">
              <a:xfrm>
                <a:off x="3410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" name="Freeform 149"/>
              <p:cNvSpPr>
                <a:spLocks/>
              </p:cNvSpPr>
              <p:nvPr/>
            </p:nvSpPr>
            <p:spPr bwMode="auto">
              <a:xfrm>
                <a:off x="3443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8" name="Freeform 150"/>
              <p:cNvSpPr>
                <a:spLocks/>
              </p:cNvSpPr>
              <p:nvPr/>
            </p:nvSpPr>
            <p:spPr bwMode="auto">
              <a:xfrm>
                <a:off x="3477" y="1271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2147483647 h 6"/>
                  <a:gd name="T4" fmla="*/ 2147483647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0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9" name="Freeform 151"/>
              <p:cNvSpPr>
                <a:spLocks/>
              </p:cNvSpPr>
              <p:nvPr/>
            </p:nvSpPr>
            <p:spPr bwMode="auto">
              <a:xfrm>
                <a:off x="3501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" name="Freeform 152"/>
              <p:cNvSpPr>
                <a:spLocks/>
              </p:cNvSpPr>
              <p:nvPr/>
            </p:nvSpPr>
            <p:spPr bwMode="auto">
              <a:xfrm>
                <a:off x="3525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" name="Freeform 153"/>
              <p:cNvSpPr>
                <a:spLocks/>
              </p:cNvSpPr>
              <p:nvPr/>
            </p:nvSpPr>
            <p:spPr bwMode="auto">
              <a:xfrm>
                <a:off x="3544" y="1271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Freeform 154"/>
              <p:cNvSpPr>
                <a:spLocks/>
              </p:cNvSpPr>
              <p:nvPr/>
            </p:nvSpPr>
            <p:spPr bwMode="auto">
              <a:xfrm>
                <a:off x="3569" y="1283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" name="Freeform 155"/>
              <p:cNvSpPr>
                <a:spLocks/>
              </p:cNvSpPr>
              <p:nvPr/>
            </p:nvSpPr>
            <p:spPr bwMode="auto">
              <a:xfrm>
                <a:off x="3578" y="1283"/>
                <a:ext cx="34" cy="57"/>
              </a:xfrm>
              <a:custGeom>
                <a:avLst/>
                <a:gdLst>
                  <a:gd name="T0" fmla="*/ 0 w 3"/>
                  <a:gd name="T1" fmla="*/ 2147483647 h 5"/>
                  <a:gd name="T2" fmla="*/ 2147483647 w 3"/>
                  <a:gd name="T3" fmla="*/ 2147483647 h 5"/>
                  <a:gd name="T4" fmla="*/ 2147483647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0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" name="Freeform 156"/>
              <p:cNvSpPr>
                <a:spLocks/>
              </p:cNvSpPr>
              <p:nvPr/>
            </p:nvSpPr>
            <p:spPr bwMode="auto">
              <a:xfrm>
                <a:off x="3593" y="1283"/>
                <a:ext cx="34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2147483647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0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" name="Freeform 157"/>
              <p:cNvSpPr>
                <a:spLocks/>
              </p:cNvSpPr>
              <p:nvPr/>
            </p:nvSpPr>
            <p:spPr bwMode="auto">
              <a:xfrm>
                <a:off x="360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" name="Freeform 158"/>
              <p:cNvSpPr>
                <a:spLocks/>
              </p:cNvSpPr>
              <p:nvPr/>
            </p:nvSpPr>
            <p:spPr bwMode="auto">
              <a:xfrm>
                <a:off x="361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" name="Freeform 159"/>
              <p:cNvSpPr>
                <a:spLocks/>
              </p:cNvSpPr>
              <p:nvPr/>
            </p:nvSpPr>
            <p:spPr bwMode="auto">
              <a:xfrm>
                <a:off x="3626" y="1294"/>
                <a:ext cx="19" cy="34"/>
              </a:xfrm>
              <a:custGeom>
                <a:avLst/>
                <a:gdLst>
                  <a:gd name="T0" fmla="*/ 0 w 2"/>
                  <a:gd name="T1" fmla="*/ 2147483647 h 3"/>
                  <a:gd name="T2" fmla="*/ 2147483647 w 2"/>
                  <a:gd name="T3" fmla="*/ 2147483647 h 3"/>
                  <a:gd name="T4" fmla="*/ 2147483647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0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" name="Freeform 16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Freeform 16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Freeform 16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" name="Freeform 16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Freeform 16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" name="Freeform 16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" name="Freeform 16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" name="Freeform 16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Freeform 16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7" name="Freeform 16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8" name="Freeform 17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9" name="Freeform 17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" name="Freeform 17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Freeform 17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" name="Freeform 17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" name="Freeform 17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" name="Freeform 17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" name="Freeform 17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6" name="Freeform 17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" name="Freeform 17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8" name="Freeform 18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" name="Freeform 18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0" name="Freeform 18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1" name="Freeform 183"/>
              <p:cNvSpPr>
                <a:spLocks/>
              </p:cNvSpPr>
              <p:nvPr/>
            </p:nvSpPr>
            <p:spPr bwMode="auto">
              <a:xfrm>
                <a:off x="3443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2" name="Freeform 184"/>
              <p:cNvSpPr>
                <a:spLocks/>
              </p:cNvSpPr>
              <p:nvPr/>
            </p:nvSpPr>
            <p:spPr bwMode="auto">
              <a:xfrm>
                <a:off x="3467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" name="Freeform 185"/>
              <p:cNvSpPr>
                <a:spLocks/>
              </p:cNvSpPr>
              <p:nvPr/>
            </p:nvSpPr>
            <p:spPr bwMode="auto">
              <a:xfrm>
                <a:off x="3491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" name="Freeform 186"/>
              <p:cNvSpPr>
                <a:spLocks/>
              </p:cNvSpPr>
              <p:nvPr/>
            </p:nvSpPr>
            <p:spPr bwMode="auto">
              <a:xfrm>
                <a:off x="3511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5" name="Freeform 18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" name="Freeform 18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7" name="Freeform 18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8" name="Freeform 19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" name="Freeform 19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0" name="Freeform 19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1" name="Freeform 19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" name="Freeform 19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" name="Freeform 19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" name="Freeform 19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5" name="Freeform 19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6" name="Freeform 19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" name="Freeform 19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8" name="Freeform 20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9" name="Freeform 20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" name="Freeform 20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1" name="Freeform 20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2" name="Freeform 20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" name="Freeform 20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" name="Freeform 20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5" name="Freeform 20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6" name="Freeform 20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" name="Freeform 20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8" name="Freeform 210"/>
              <p:cNvSpPr>
                <a:spLocks/>
              </p:cNvSpPr>
              <p:nvPr/>
            </p:nvSpPr>
            <p:spPr bwMode="auto">
              <a:xfrm>
                <a:off x="3477" y="1203"/>
                <a:ext cx="48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2147483647 w 4"/>
                  <a:gd name="T5" fmla="*/ 2147483647 h 2"/>
                  <a:gd name="T6" fmla="*/ 2147483647 w 4"/>
                  <a:gd name="T7" fmla="*/ 2147483647 h 2"/>
                  <a:gd name="T8" fmla="*/ 0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9" name="Freeform 211"/>
              <p:cNvSpPr>
                <a:spLocks/>
              </p:cNvSpPr>
              <p:nvPr/>
            </p:nvSpPr>
            <p:spPr bwMode="auto">
              <a:xfrm>
                <a:off x="3501" y="1214"/>
                <a:ext cx="34" cy="23"/>
              </a:xfrm>
              <a:custGeom>
                <a:avLst/>
                <a:gdLst>
                  <a:gd name="T0" fmla="*/ 0 w 3"/>
                  <a:gd name="T1" fmla="*/ 2147483647 h 2"/>
                  <a:gd name="T2" fmla="*/ 2147483647 w 3"/>
                  <a:gd name="T3" fmla="*/ 0 h 2"/>
                  <a:gd name="T4" fmla="*/ 2147483647 w 3"/>
                  <a:gd name="T5" fmla="*/ 2147483647 h 2"/>
                  <a:gd name="T6" fmla="*/ 2147483647 w 3"/>
                  <a:gd name="T7" fmla="*/ 2147483647 h 2"/>
                  <a:gd name="T8" fmla="*/ 0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0" name="Freeform 212"/>
              <p:cNvSpPr>
                <a:spLocks/>
              </p:cNvSpPr>
              <p:nvPr/>
            </p:nvSpPr>
            <p:spPr bwMode="auto">
              <a:xfrm>
                <a:off x="3511" y="122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1" name="Freeform 213"/>
              <p:cNvSpPr>
                <a:spLocks/>
              </p:cNvSpPr>
              <p:nvPr/>
            </p:nvSpPr>
            <p:spPr bwMode="auto">
              <a:xfrm>
                <a:off x="3544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2" name="Freeform 214"/>
              <p:cNvSpPr>
                <a:spLocks/>
              </p:cNvSpPr>
              <p:nvPr/>
            </p:nvSpPr>
            <p:spPr bwMode="auto">
              <a:xfrm>
                <a:off x="3511" y="1191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0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0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3" name="Freeform 215"/>
              <p:cNvSpPr>
                <a:spLocks/>
              </p:cNvSpPr>
              <p:nvPr/>
            </p:nvSpPr>
            <p:spPr bwMode="auto">
              <a:xfrm>
                <a:off x="3602" y="1157"/>
                <a:ext cx="130" cy="69"/>
              </a:xfrm>
              <a:custGeom>
                <a:avLst/>
                <a:gdLst>
                  <a:gd name="T0" fmla="*/ 0 w 11"/>
                  <a:gd name="T1" fmla="*/ 2147483647 h 6"/>
                  <a:gd name="T2" fmla="*/ 0 w 11"/>
                  <a:gd name="T3" fmla="*/ 2147483647 h 6"/>
                  <a:gd name="T4" fmla="*/ 2147483647 w 11"/>
                  <a:gd name="T5" fmla="*/ 2147483647 h 6"/>
                  <a:gd name="T6" fmla="*/ 2147483647 w 11"/>
                  <a:gd name="T7" fmla="*/ 2147483647 h 6"/>
                  <a:gd name="T8" fmla="*/ 2147483647 w 11"/>
                  <a:gd name="T9" fmla="*/ 2147483647 h 6"/>
                  <a:gd name="T10" fmla="*/ 2147483647 w 11"/>
                  <a:gd name="T11" fmla="*/ 2147483647 h 6"/>
                  <a:gd name="T12" fmla="*/ 2147483647 w 11"/>
                  <a:gd name="T13" fmla="*/ 2147483647 h 6"/>
                  <a:gd name="T14" fmla="*/ 2147483647 w 11"/>
                  <a:gd name="T15" fmla="*/ 2147483647 h 6"/>
                  <a:gd name="T16" fmla="*/ 2147483647 w 11"/>
                  <a:gd name="T17" fmla="*/ 2147483647 h 6"/>
                  <a:gd name="T18" fmla="*/ 2147483647 w 11"/>
                  <a:gd name="T19" fmla="*/ 2147483647 h 6"/>
                  <a:gd name="T20" fmla="*/ 2147483647 w 11"/>
                  <a:gd name="T21" fmla="*/ 2147483647 h 6"/>
                  <a:gd name="T22" fmla="*/ 2147483647 w 11"/>
                  <a:gd name="T23" fmla="*/ 2147483647 h 6"/>
                  <a:gd name="T24" fmla="*/ 2147483647 w 11"/>
                  <a:gd name="T25" fmla="*/ 2147483647 h 6"/>
                  <a:gd name="T26" fmla="*/ 2147483647 w 11"/>
                  <a:gd name="T27" fmla="*/ 2147483647 h 6"/>
                  <a:gd name="T28" fmla="*/ 2147483647 w 11"/>
                  <a:gd name="T29" fmla="*/ 2147483647 h 6"/>
                  <a:gd name="T30" fmla="*/ 2147483647 w 11"/>
                  <a:gd name="T31" fmla="*/ 2147483647 h 6"/>
                  <a:gd name="T32" fmla="*/ 2147483647 w 11"/>
                  <a:gd name="T33" fmla="*/ 2147483647 h 6"/>
                  <a:gd name="T34" fmla="*/ 2147483647 w 11"/>
                  <a:gd name="T35" fmla="*/ 0 h 6"/>
                  <a:gd name="T36" fmla="*/ 2147483647 w 11"/>
                  <a:gd name="T37" fmla="*/ 0 h 6"/>
                  <a:gd name="T38" fmla="*/ 2147483647 w 11"/>
                  <a:gd name="T39" fmla="*/ 2147483647 h 6"/>
                  <a:gd name="T40" fmla="*/ 2147483647 w 11"/>
                  <a:gd name="T41" fmla="*/ 2147483647 h 6"/>
                  <a:gd name="T42" fmla="*/ 2147483647 w 11"/>
                  <a:gd name="T43" fmla="*/ 2147483647 h 6"/>
                  <a:gd name="T44" fmla="*/ 2147483647 w 11"/>
                  <a:gd name="T45" fmla="*/ 0 h 6"/>
                  <a:gd name="T46" fmla="*/ 2147483647 w 11"/>
                  <a:gd name="T47" fmla="*/ 0 h 6"/>
                  <a:gd name="T48" fmla="*/ 0 w 11"/>
                  <a:gd name="T49" fmla="*/ 2147483647 h 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"/>
                  <a:gd name="T76" fmla="*/ 0 h 6"/>
                  <a:gd name="T77" fmla="*/ 11 w 11"/>
                  <a:gd name="T78" fmla="*/ 6 h 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" name="Freeform 21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" name="Freeform 21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6" name="Freeform 21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" name="Freeform 21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" name="Freeform 22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9" name="Freeform 22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0" name="Freeform 22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1" name="Freeform 22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2" name="Freeform 22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3" name="Freeform 22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4" name="Freeform 22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" name="Freeform 22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" name="Freeform 22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7" name="Freeform 22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8" name="Freeform 23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9" name="Freeform 23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0" name="Freeform 23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1" name="Freeform 23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2" name="Freeform 23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3" name="Freeform 23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" name="Freeform 23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5" name="Freeform 23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" name="Freeform 23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" name="Freeform 239"/>
              <p:cNvSpPr>
                <a:spLocks/>
              </p:cNvSpPr>
              <p:nvPr/>
            </p:nvSpPr>
            <p:spPr bwMode="auto">
              <a:xfrm>
                <a:off x="3877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" name="Freeform 240"/>
              <p:cNvSpPr>
                <a:spLocks/>
              </p:cNvSpPr>
              <p:nvPr/>
            </p:nvSpPr>
            <p:spPr bwMode="auto">
              <a:xfrm>
                <a:off x="3858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" name="Freeform 241"/>
              <p:cNvSpPr>
                <a:spLocks/>
              </p:cNvSpPr>
              <p:nvPr/>
            </p:nvSpPr>
            <p:spPr bwMode="auto">
              <a:xfrm>
                <a:off x="3834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0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" name="Freeform 242"/>
              <p:cNvSpPr>
                <a:spLocks/>
              </p:cNvSpPr>
              <p:nvPr/>
            </p:nvSpPr>
            <p:spPr bwMode="auto">
              <a:xfrm>
                <a:off x="3800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" name="Freeform 243"/>
              <p:cNvSpPr>
                <a:spLocks/>
              </p:cNvSpPr>
              <p:nvPr/>
            </p:nvSpPr>
            <p:spPr bwMode="auto">
              <a:xfrm>
                <a:off x="3776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" name="Freeform 244"/>
              <p:cNvSpPr>
                <a:spLocks/>
              </p:cNvSpPr>
              <p:nvPr/>
            </p:nvSpPr>
            <p:spPr bwMode="auto">
              <a:xfrm>
                <a:off x="3752" y="1306"/>
                <a:ext cx="48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0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" name="Freeform 245"/>
              <p:cNvSpPr>
                <a:spLocks/>
              </p:cNvSpPr>
              <p:nvPr/>
            </p:nvSpPr>
            <p:spPr bwMode="auto">
              <a:xfrm>
                <a:off x="3732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0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" name="Freeform 24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" name="Freeform 24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" name="Freeform 24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" name="Freeform 24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" name="Freeform 25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" name="Freeform 25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0" name="Freeform 25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1" name="Freeform 25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" name="Freeform 25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" name="Freeform 25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4" name="Freeform 25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" name="Freeform 25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" name="Freeform 25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7" name="Freeform 25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" name="Freeform 26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9" name="Freeform 26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" name="Freeform 26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" name="Freeform 26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2" name="Freeform 26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" name="Freeform 26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" name="Freeform 26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" name="Freeform 26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6" name="Freeform 26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7" name="Freeform 269"/>
              <p:cNvSpPr>
                <a:spLocks/>
              </p:cNvSpPr>
              <p:nvPr/>
            </p:nvSpPr>
            <p:spPr bwMode="auto">
              <a:xfrm>
                <a:off x="3877" y="1329"/>
                <a:ext cx="72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0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2147483647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8" name="Freeform 270"/>
              <p:cNvSpPr>
                <a:spLocks/>
              </p:cNvSpPr>
              <p:nvPr/>
            </p:nvSpPr>
            <p:spPr bwMode="auto">
              <a:xfrm>
                <a:off x="3843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0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9" name="Freeform 271"/>
              <p:cNvSpPr>
                <a:spLocks/>
              </p:cNvSpPr>
              <p:nvPr/>
            </p:nvSpPr>
            <p:spPr bwMode="auto">
              <a:xfrm>
                <a:off x="3824" y="1317"/>
                <a:ext cx="43" cy="92"/>
              </a:xfrm>
              <a:custGeom>
                <a:avLst/>
                <a:gdLst>
                  <a:gd name="T0" fmla="*/ 2147483647 w 4"/>
                  <a:gd name="T1" fmla="*/ 2147483647 h 8"/>
                  <a:gd name="T2" fmla="*/ 2147483647 w 4"/>
                  <a:gd name="T3" fmla="*/ 2147483647 h 8"/>
                  <a:gd name="T4" fmla="*/ 0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2147483647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0" name="Freeform 272"/>
              <p:cNvSpPr>
                <a:spLocks/>
              </p:cNvSpPr>
              <p:nvPr/>
            </p:nvSpPr>
            <p:spPr bwMode="auto">
              <a:xfrm>
                <a:off x="3800" y="1317"/>
                <a:ext cx="43" cy="80"/>
              </a:xfrm>
              <a:custGeom>
                <a:avLst/>
                <a:gdLst>
                  <a:gd name="T0" fmla="*/ 2147483647 w 4"/>
                  <a:gd name="T1" fmla="*/ 2147483647 h 7"/>
                  <a:gd name="T2" fmla="*/ 2147483647 w 4"/>
                  <a:gd name="T3" fmla="*/ 2147483647 h 7"/>
                  <a:gd name="T4" fmla="*/ 0 w 4"/>
                  <a:gd name="T5" fmla="*/ 0 h 7"/>
                  <a:gd name="T6" fmla="*/ 2147483647 w 4"/>
                  <a:gd name="T7" fmla="*/ 2147483647 h 7"/>
                  <a:gd name="T8" fmla="*/ 2147483647 w 4"/>
                  <a:gd name="T9" fmla="*/ 2147483647 h 7"/>
                  <a:gd name="T10" fmla="*/ 2147483647 w 4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7"/>
                  <a:gd name="T20" fmla="*/ 4 w 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" name="Freeform 273"/>
              <p:cNvSpPr>
                <a:spLocks/>
              </p:cNvSpPr>
              <p:nvPr/>
            </p:nvSpPr>
            <p:spPr bwMode="auto">
              <a:xfrm>
                <a:off x="3776" y="1306"/>
                <a:ext cx="34" cy="80"/>
              </a:xfrm>
              <a:custGeom>
                <a:avLst/>
                <a:gdLst>
                  <a:gd name="T0" fmla="*/ 2147483647 w 3"/>
                  <a:gd name="T1" fmla="*/ 2147483647 h 7"/>
                  <a:gd name="T2" fmla="*/ 2147483647 w 3"/>
                  <a:gd name="T3" fmla="*/ 2147483647 h 7"/>
                  <a:gd name="T4" fmla="*/ 0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2147483647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2" name="Freeform 274"/>
              <p:cNvSpPr>
                <a:spLocks/>
              </p:cNvSpPr>
              <p:nvPr/>
            </p:nvSpPr>
            <p:spPr bwMode="auto">
              <a:xfrm>
                <a:off x="375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3" name="Freeform 275"/>
              <p:cNvSpPr>
                <a:spLocks/>
              </p:cNvSpPr>
              <p:nvPr/>
            </p:nvSpPr>
            <p:spPr bwMode="auto">
              <a:xfrm>
                <a:off x="374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Freeform 276"/>
              <p:cNvSpPr>
                <a:spLocks/>
              </p:cNvSpPr>
              <p:nvPr/>
            </p:nvSpPr>
            <p:spPr bwMode="auto">
              <a:xfrm>
                <a:off x="3732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5" name="Freeform 277"/>
              <p:cNvSpPr>
                <a:spLocks/>
              </p:cNvSpPr>
              <p:nvPr/>
            </p:nvSpPr>
            <p:spPr bwMode="auto">
              <a:xfrm>
                <a:off x="3718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" name="Freeform 278"/>
              <p:cNvSpPr>
                <a:spLocks/>
              </p:cNvSpPr>
              <p:nvPr/>
            </p:nvSpPr>
            <p:spPr bwMode="auto">
              <a:xfrm>
                <a:off x="3703" y="1306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7" name="Freeform 279"/>
              <p:cNvSpPr>
                <a:spLocks/>
              </p:cNvSpPr>
              <p:nvPr/>
            </p:nvSpPr>
            <p:spPr bwMode="auto">
              <a:xfrm>
                <a:off x="3699" y="1306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8" name="Freeform 280"/>
              <p:cNvSpPr>
                <a:spLocks/>
              </p:cNvSpPr>
              <p:nvPr/>
            </p:nvSpPr>
            <p:spPr bwMode="auto">
              <a:xfrm>
                <a:off x="3684" y="1306"/>
                <a:ext cx="1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9" name="Freeform 281"/>
              <p:cNvSpPr>
                <a:spLocks/>
              </p:cNvSpPr>
              <p:nvPr/>
            </p:nvSpPr>
            <p:spPr bwMode="auto">
              <a:xfrm>
                <a:off x="3858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0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0" name="Freeform 282"/>
              <p:cNvSpPr>
                <a:spLocks/>
              </p:cNvSpPr>
              <p:nvPr/>
            </p:nvSpPr>
            <p:spPr bwMode="auto">
              <a:xfrm>
                <a:off x="3824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0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1" name="Freeform 283"/>
              <p:cNvSpPr>
                <a:spLocks/>
              </p:cNvSpPr>
              <p:nvPr/>
            </p:nvSpPr>
            <p:spPr bwMode="auto">
              <a:xfrm>
                <a:off x="3800" y="1271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2147483647 w 5"/>
                  <a:gd name="T3" fmla="*/ 2147483647 h 6"/>
                  <a:gd name="T4" fmla="*/ 0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2147483647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2" name="Freeform 284"/>
              <p:cNvSpPr>
                <a:spLocks/>
              </p:cNvSpPr>
              <p:nvPr/>
            </p:nvSpPr>
            <p:spPr bwMode="auto">
              <a:xfrm>
                <a:off x="3790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3" name="Freeform 285"/>
              <p:cNvSpPr>
                <a:spLocks/>
              </p:cNvSpPr>
              <p:nvPr/>
            </p:nvSpPr>
            <p:spPr bwMode="auto">
              <a:xfrm>
                <a:off x="3766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4" name="Freeform 286"/>
              <p:cNvSpPr>
                <a:spLocks/>
              </p:cNvSpPr>
              <p:nvPr/>
            </p:nvSpPr>
            <p:spPr bwMode="auto">
              <a:xfrm>
                <a:off x="3752" y="1271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5" name="Freeform 287"/>
              <p:cNvSpPr>
                <a:spLocks/>
              </p:cNvSpPr>
              <p:nvPr/>
            </p:nvSpPr>
            <p:spPr bwMode="auto">
              <a:xfrm>
                <a:off x="3742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0 h 5"/>
                  <a:gd name="T6" fmla="*/ 0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6" name="Freeform 288"/>
              <p:cNvSpPr>
                <a:spLocks/>
              </p:cNvSpPr>
              <p:nvPr/>
            </p:nvSpPr>
            <p:spPr bwMode="auto">
              <a:xfrm>
                <a:off x="3718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7" name="Freeform 289"/>
              <p:cNvSpPr>
                <a:spLocks/>
              </p:cNvSpPr>
              <p:nvPr/>
            </p:nvSpPr>
            <p:spPr bwMode="auto">
              <a:xfrm>
                <a:off x="3703" y="1283"/>
                <a:ext cx="39" cy="46"/>
              </a:xfrm>
              <a:custGeom>
                <a:avLst/>
                <a:gdLst>
                  <a:gd name="T0" fmla="*/ 2147483647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2147483647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8" name="Freeform 290"/>
              <p:cNvSpPr>
                <a:spLocks/>
              </p:cNvSpPr>
              <p:nvPr/>
            </p:nvSpPr>
            <p:spPr bwMode="auto">
              <a:xfrm>
                <a:off x="3703" y="1283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9" name="Freeform 291"/>
              <p:cNvSpPr>
                <a:spLocks/>
              </p:cNvSpPr>
              <p:nvPr/>
            </p:nvSpPr>
            <p:spPr bwMode="auto">
              <a:xfrm>
                <a:off x="3699" y="1283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0" name="Freeform 292"/>
              <p:cNvSpPr>
                <a:spLocks/>
              </p:cNvSpPr>
              <p:nvPr/>
            </p:nvSpPr>
            <p:spPr bwMode="auto">
              <a:xfrm>
                <a:off x="3684" y="1294"/>
                <a:ext cx="19" cy="34"/>
              </a:xfrm>
              <a:custGeom>
                <a:avLst/>
                <a:gdLst>
                  <a:gd name="T0" fmla="*/ 2147483647 w 2"/>
                  <a:gd name="T1" fmla="*/ 2147483647 h 3"/>
                  <a:gd name="T2" fmla="*/ 2147483647 w 2"/>
                  <a:gd name="T3" fmla="*/ 2147483647 h 3"/>
                  <a:gd name="T4" fmla="*/ 0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1" name="Freeform 29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2" name="Freeform 29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3" name="Freeform 29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4" name="Freeform 29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5" name="Freeform 29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" name="Freeform 29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" name="Freeform 29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8" name="Freeform 30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9" name="Freeform 30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0" name="Freeform 30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1" name="Freeform 30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2" name="Freeform 30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3" name="Freeform 30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4" name="Freeform 30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5" name="Freeform 30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" name="Freeform 30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" name="Freeform 30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" name="Freeform 31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9" name="Freeform 31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0" name="Freeform 31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1" name="Freeform 31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2" name="Freeform 31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3" name="Freeform 31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4" name="Freeform 316"/>
              <p:cNvSpPr>
                <a:spLocks/>
              </p:cNvSpPr>
              <p:nvPr/>
            </p:nvSpPr>
            <p:spPr bwMode="auto">
              <a:xfrm>
                <a:off x="3834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5" name="Freeform 317"/>
              <p:cNvSpPr>
                <a:spLocks/>
              </p:cNvSpPr>
              <p:nvPr/>
            </p:nvSpPr>
            <p:spPr bwMode="auto">
              <a:xfrm>
                <a:off x="3824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" name="Freeform 318"/>
              <p:cNvSpPr>
                <a:spLocks/>
              </p:cNvSpPr>
              <p:nvPr/>
            </p:nvSpPr>
            <p:spPr bwMode="auto">
              <a:xfrm>
                <a:off x="3800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" name="Freeform 319"/>
              <p:cNvSpPr>
                <a:spLocks/>
              </p:cNvSpPr>
              <p:nvPr/>
            </p:nvSpPr>
            <p:spPr bwMode="auto">
              <a:xfrm>
                <a:off x="3790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" name="Freeform 32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" name="Freeform 32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0" name="Freeform 32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1" name="Freeform 32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2" name="Freeform 32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3" name="Freeform 32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4" name="Freeform 32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5" name="Freeform 32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6" name="Freeform 32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7" name="Freeform 32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8" name="Freeform 33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9" name="Freeform 33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0" name="Freeform 33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" name="Freeform 33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" name="Freeform 33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3" name="Freeform 33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4" name="Freeform 33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5" name="Freeform 33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6" name="Freeform 33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" name="Freeform 33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8" name="Freeform 34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9" name="Freeform 34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0" name="Freeform 34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1" name="Freeform 343"/>
              <p:cNvSpPr>
                <a:spLocks/>
              </p:cNvSpPr>
              <p:nvPr/>
            </p:nvSpPr>
            <p:spPr bwMode="auto">
              <a:xfrm>
                <a:off x="3809" y="1203"/>
                <a:ext cx="48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w 4"/>
                  <a:gd name="T5" fmla="*/ 2147483647 h 2"/>
                  <a:gd name="T6" fmla="*/ 2147483647 w 4"/>
                  <a:gd name="T7" fmla="*/ 2147483647 h 2"/>
                  <a:gd name="T8" fmla="*/ 2147483647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2" name="Freeform 344"/>
              <p:cNvSpPr>
                <a:spLocks/>
              </p:cNvSpPr>
              <p:nvPr/>
            </p:nvSpPr>
            <p:spPr bwMode="auto">
              <a:xfrm>
                <a:off x="3800" y="1214"/>
                <a:ext cx="34" cy="23"/>
              </a:xfrm>
              <a:custGeom>
                <a:avLst/>
                <a:gdLst>
                  <a:gd name="T0" fmla="*/ 2147483647 w 3"/>
                  <a:gd name="T1" fmla="*/ 2147483647 h 2"/>
                  <a:gd name="T2" fmla="*/ 0 w 3"/>
                  <a:gd name="T3" fmla="*/ 0 h 2"/>
                  <a:gd name="T4" fmla="*/ 0 w 3"/>
                  <a:gd name="T5" fmla="*/ 2147483647 h 2"/>
                  <a:gd name="T6" fmla="*/ 2147483647 w 3"/>
                  <a:gd name="T7" fmla="*/ 2147483647 h 2"/>
                  <a:gd name="T8" fmla="*/ 2147483647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3" name="Freeform 345"/>
              <p:cNvSpPr>
                <a:spLocks/>
              </p:cNvSpPr>
              <p:nvPr/>
            </p:nvSpPr>
            <p:spPr bwMode="auto">
              <a:xfrm>
                <a:off x="3790" y="1226"/>
                <a:ext cx="34" cy="11"/>
              </a:xfrm>
              <a:custGeom>
                <a:avLst/>
                <a:gdLst>
                  <a:gd name="T0" fmla="*/ 2147483647 w 3"/>
                  <a:gd name="T1" fmla="*/ 2147483647 h 1"/>
                  <a:gd name="T2" fmla="*/ 2147483647 w 3"/>
                  <a:gd name="T3" fmla="*/ 0 h 1"/>
                  <a:gd name="T4" fmla="*/ 0 w 3"/>
                  <a:gd name="T5" fmla="*/ 2147483647 h 1"/>
                  <a:gd name="T6" fmla="*/ 2147483647 w 3"/>
                  <a:gd name="T7" fmla="*/ 2147483647 h 1"/>
                  <a:gd name="T8" fmla="*/ 2147483647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" name="Freeform 346"/>
              <p:cNvSpPr>
                <a:spLocks/>
              </p:cNvSpPr>
              <p:nvPr/>
            </p:nvSpPr>
            <p:spPr bwMode="auto">
              <a:xfrm>
                <a:off x="3752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2147483647 w 3"/>
                  <a:gd name="T3" fmla="*/ 2147483647 h 2"/>
                  <a:gd name="T4" fmla="*/ 0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" name="Freeform 347"/>
              <p:cNvSpPr>
                <a:spLocks/>
              </p:cNvSpPr>
              <p:nvPr/>
            </p:nvSpPr>
            <p:spPr bwMode="auto">
              <a:xfrm>
                <a:off x="3752" y="1191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2147483647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" name="Freeform 348"/>
              <p:cNvSpPr>
                <a:spLocks/>
              </p:cNvSpPr>
              <p:nvPr/>
            </p:nvSpPr>
            <p:spPr bwMode="auto">
              <a:xfrm>
                <a:off x="3400" y="1363"/>
                <a:ext cx="178" cy="241"/>
              </a:xfrm>
              <a:custGeom>
                <a:avLst/>
                <a:gdLst>
                  <a:gd name="T0" fmla="*/ 2147483647 w 16"/>
                  <a:gd name="T1" fmla="*/ 2147483647 h 21"/>
                  <a:gd name="T2" fmla="*/ 2147483647 w 16"/>
                  <a:gd name="T3" fmla="*/ 2147483647 h 21"/>
                  <a:gd name="T4" fmla="*/ 2147483647 w 16"/>
                  <a:gd name="T5" fmla="*/ 2147483647 h 21"/>
                  <a:gd name="T6" fmla="*/ 2147483647 w 16"/>
                  <a:gd name="T7" fmla="*/ 2147483647 h 21"/>
                  <a:gd name="T8" fmla="*/ 2147483647 w 16"/>
                  <a:gd name="T9" fmla="*/ 2147483647 h 21"/>
                  <a:gd name="T10" fmla="*/ 2147483647 w 16"/>
                  <a:gd name="T11" fmla="*/ 2147483647 h 21"/>
                  <a:gd name="T12" fmla="*/ 2147483647 w 16"/>
                  <a:gd name="T13" fmla="*/ 2147483647 h 21"/>
                  <a:gd name="T14" fmla="*/ 2147483647 w 16"/>
                  <a:gd name="T15" fmla="*/ 2147483647 h 21"/>
                  <a:gd name="T16" fmla="*/ 2147483647 w 16"/>
                  <a:gd name="T17" fmla="*/ 2147483647 h 21"/>
                  <a:gd name="T18" fmla="*/ 2147483647 w 16"/>
                  <a:gd name="T19" fmla="*/ 2147483647 h 21"/>
                  <a:gd name="T20" fmla="*/ 2147483647 w 16"/>
                  <a:gd name="T21" fmla="*/ 2147483647 h 21"/>
                  <a:gd name="T22" fmla="*/ 2147483647 w 16"/>
                  <a:gd name="T23" fmla="*/ 2147483647 h 21"/>
                  <a:gd name="T24" fmla="*/ 2147483647 w 16"/>
                  <a:gd name="T25" fmla="*/ 2147483647 h 21"/>
                  <a:gd name="T26" fmla="*/ 2147483647 w 16"/>
                  <a:gd name="T27" fmla="*/ 2147483647 h 21"/>
                  <a:gd name="T28" fmla="*/ 2147483647 w 16"/>
                  <a:gd name="T29" fmla="*/ 2147483647 h 21"/>
                  <a:gd name="T30" fmla="*/ 2147483647 w 16"/>
                  <a:gd name="T31" fmla="*/ 2147483647 h 21"/>
                  <a:gd name="T32" fmla="*/ 2147483647 w 16"/>
                  <a:gd name="T33" fmla="*/ 2147483647 h 21"/>
                  <a:gd name="T34" fmla="*/ 2147483647 w 16"/>
                  <a:gd name="T35" fmla="*/ 2147483647 h 21"/>
                  <a:gd name="T36" fmla="*/ 2147483647 w 16"/>
                  <a:gd name="T37" fmla="*/ 2147483647 h 21"/>
                  <a:gd name="T38" fmla="*/ 2147483647 w 16"/>
                  <a:gd name="T39" fmla="*/ 2147483647 h 21"/>
                  <a:gd name="T40" fmla="*/ 2147483647 w 16"/>
                  <a:gd name="T41" fmla="*/ 2147483647 h 21"/>
                  <a:gd name="T42" fmla="*/ 2147483647 w 16"/>
                  <a:gd name="T43" fmla="*/ 2147483647 h 21"/>
                  <a:gd name="T44" fmla="*/ 2147483647 w 16"/>
                  <a:gd name="T45" fmla="*/ 2147483647 h 21"/>
                  <a:gd name="T46" fmla="*/ 2147483647 w 16"/>
                  <a:gd name="T47" fmla="*/ 2147483647 h 21"/>
                  <a:gd name="T48" fmla="*/ 2147483647 w 16"/>
                  <a:gd name="T49" fmla="*/ 2147483647 h 21"/>
                  <a:gd name="T50" fmla="*/ 2147483647 w 16"/>
                  <a:gd name="T51" fmla="*/ 2147483647 h 21"/>
                  <a:gd name="T52" fmla="*/ 2147483647 w 16"/>
                  <a:gd name="T53" fmla="*/ 2147483647 h 21"/>
                  <a:gd name="T54" fmla="*/ 2147483647 w 16"/>
                  <a:gd name="T55" fmla="*/ 2147483647 h 21"/>
                  <a:gd name="T56" fmla="*/ 2147483647 w 16"/>
                  <a:gd name="T57" fmla="*/ 2147483647 h 21"/>
                  <a:gd name="T58" fmla="*/ 2147483647 w 16"/>
                  <a:gd name="T59" fmla="*/ 2147483647 h 21"/>
                  <a:gd name="T60" fmla="*/ 2147483647 w 16"/>
                  <a:gd name="T61" fmla="*/ 2147483647 h 21"/>
                  <a:gd name="T62" fmla="*/ 2147483647 w 16"/>
                  <a:gd name="T63" fmla="*/ 2147483647 h 21"/>
                  <a:gd name="T64" fmla="*/ 0 w 16"/>
                  <a:gd name="T65" fmla="*/ 2147483647 h 21"/>
                  <a:gd name="T66" fmla="*/ 0 w 16"/>
                  <a:gd name="T67" fmla="*/ 2147483647 h 21"/>
                  <a:gd name="T68" fmla="*/ 0 w 16"/>
                  <a:gd name="T69" fmla="*/ 2147483647 h 21"/>
                  <a:gd name="T70" fmla="*/ 2147483647 w 16"/>
                  <a:gd name="T71" fmla="*/ 2147483647 h 21"/>
                  <a:gd name="T72" fmla="*/ 0 w 16"/>
                  <a:gd name="T73" fmla="*/ 2147483647 h 21"/>
                  <a:gd name="T74" fmla="*/ 2147483647 w 16"/>
                  <a:gd name="T75" fmla="*/ 0 h 21"/>
                  <a:gd name="T76" fmla="*/ 2147483647 w 16"/>
                  <a:gd name="T77" fmla="*/ 2147483647 h 21"/>
                  <a:gd name="T78" fmla="*/ 2147483647 w 16"/>
                  <a:gd name="T79" fmla="*/ 2147483647 h 21"/>
                  <a:gd name="T80" fmla="*/ 2147483647 w 16"/>
                  <a:gd name="T81" fmla="*/ 2147483647 h 21"/>
                  <a:gd name="T82" fmla="*/ 2147483647 w 16"/>
                  <a:gd name="T83" fmla="*/ 2147483647 h 21"/>
                  <a:gd name="T84" fmla="*/ 2147483647 w 16"/>
                  <a:gd name="T85" fmla="*/ 2147483647 h 21"/>
                  <a:gd name="T86" fmla="*/ 2147483647 w 16"/>
                  <a:gd name="T87" fmla="*/ 2147483647 h 21"/>
                  <a:gd name="T88" fmla="*/ 2147483647 w 16"/>
                  <a:gd name="T89" fmla="*/ 2147483647 h 21"/>
                  <a:gd name="T90" fmla="*/ 2147483647 w 16"/>
                  <a:gd name="T91" fmla="*/ 2147483647 h 21"/>
                  <a:gd name="T92" fmla="*/ 2147483647 w 16"/>
                  <a:gd name="T93" fmla="*/ 2147483647 h 21"/>
                  <a:gd name="T94" fmla="*/ 2147483647 w 16"/>
                  <a:gd name="T95" fmla="*/ 2147483647 h 21"/>
                  <a:gd name="T96" fmla="*/ 2147483647 w 16"/>
                  <a:gd name="T97" fmla="*/ 2147483647 h 21"/>
                  <a:gd name="T98" fmla="*/ 2147483647 w 16"/>
                  <a:gd name="T99" fmla="*/ 2147483647 h 21"/>
                  <a:gd name="T100" fmla="*/ 2147483647 w 16"/>
                  <a:gd name="T101" fmla="*/ 2147483647 h 21"/>
                  <a:gd name="T102" fmla="*/ 2147483647 w 16"/>
                  <a:gd name="T103" fmla="*/ 2147483647 h 21"/>
                  <a:gd name="T104" fmla="*/ 2147483647 w 16"/>
                  <a:gd name="T105" fmla="*/ 2147483647 h 21"/>
                  <a:gd name="T106" fmla="*/ 2147483647 w 16"/>
                  <a:gd name="T107" fmla="*/ 2147483647 h 2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6"/>
                  <a:gd name="T163" fmla="*/ 0 h 21"/>
                  <a:gd name="T164" fmla="*/ 16 w 16"/>
                  <a:gd name="T165" fmla="*/ 21 h 2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" name="Line 349"/>
              <p:cNvSpPr>
                <a:spLocks noChangeShapeType="1"/>
              </p:cNvSpPr>
              <p:nvPr/>
            </p:nvSpPr>
            <p:spPr bwMode="auto">
              <a:xfrm flipH="1">
                <a:off x="3477" y="1524"/>
                <a:ext cx="14" cy="11"/>
              </a:xfrm>
              <a:prstGeom prst="line">
                <a:avLst/>
              </a:pr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" name="Freeform 350"/>
              <p:cNvSpPr>
                <a:spLocks/>
              </p:cNvSpPr>
              <p:nvPr/>
            </p:nvSpPr>
            <p:spPr bwMode="auto">
              <a:xfrm>
                <a:off x="3477" y="153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" name="Freeform 351"/>
              <p:cNvSpPr>
                <a:spLocks/>
              </p:cNvSpPr>
              <p:nvPr/>
            </p:nvSpPr>
            <p:spPr bwMode="auto">
              <a:xfrm>
                <a:off x="3477" y="1536"/>
                <a:ext cx="24" cy="11"/>
              </a:xfrm>
              <a:custGeom>
                <a:avLst/>
                <a:gdLst>
                  <a:gd name="T0" fmla="*/ 0 w 2"/>
                  <a:gd name="T1" fmla="*/ 0 h 1"/>
                  <a:gd name="T2" fmla="*/ 2147483647 w 2"/>
                  <a:gd name="T3" fmla="*/ 2147483647 h 1"/>
                  <a:gd name="T4" fmla="*/ 2147483647 w 2"/>
                  <a:gd name="T5" fmla="*/ 2147483647 h 1"/>
                  <a:gd name="T6" fmla="*/ 0 w 2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0" name="Freeform 352"/>
              <p:cNvSpPr>
                <a:spLocks/>
              </p:cNvSpPr>
              <p:nvPr/>
            </p:nvSpPr>
            <p:spPr bwMode="auto">
              <a:xfrm>
                <a:off x="3477" y="1547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2147483647 h 1"/>
                  <a:gd name="T6" fmla="*/ 2147483647 w 3"/>
                  <a:gd name="T7" fmla="*/ 0 h 1"/>
                  <a:gd name="T8" fmla="*/ 2147483647 w 3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1" name="Freeform 353"/>
              <p:cNvSpPr>
                <a:spLocks/>
              </p:cNvSpPr>
              <p:nvPr/>
            </p:nvSpPr>
            <p:spPr bwMode="auto">
              <a:xfrm>
                <a:off x="3477" y="1559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2" name="Freeform 354"/>
              <p:cNvSpPr>
                <a:spLocks/>
              </p:cNvSpPr>
              <p:nvPr/>
            </p:nvSpPr>
            <p:spPr bwMode="auto">
              <a:xfrm>
                <a:off x="3491" y="1570"/>
                <a:ext cx="19" cy="11"/>
              </a:xfrm>
              <a:custGeom>
                <a:avLst/>
                <a:gdLst>
                  <a:gd name="T0" fmla="*/ 0 w 2"/>
                  <a:gd name="T1" fmla="*/ 2147483647 h 1"/>
                  <a:gd name="T2" fmla="*/ 2147483647 w 2"/>
                  <a:gd name="T3" fmla="*/ 2147483647 h 1"/>
                  <a:gd name="T4" fmla="*/ 2147483647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3" name="Freeform 355"/>
              <p:cNvSpPr>
                <a:spLocks/>
              </p:cNvSpPr>
              <p:nvPr/>
            </p:nvSpPr>
            <p:spPr bwMode="auto">
              <a:xfrm>
                <a:off x="3858" y="1455"/>
                <a:ext cx="10" cy="23"/>
              </a:xfrm>
              <a:custGeom>
                <a:avLst/>
                <a:gdLst>
                  <a:gd name="T0" fmla="*/ 0 w 1"/>
                  <a:gd name="T1" fmla="*/ 2147483647 h 2"/>
                  <a:gd name="T2" fmla="*/ 0 w 1"/>
                  <a:gd name="T3" fmla="*/ 0 h 2"/>
                  <a:gd name="T4" fmla="*/ 2147483647 w 1"/>
                  <a:gd name="T5" fmla="*/ 2147483647 h 2"/>
                  <a:gd name="T6" fmla="*/ 2147483647 w 1"/>
                  <a:gd name="T7" fmla="*/ 2147483647 h 2"/>
                  <a:gd name="T8" fmla="*/ 0 w 1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4" name="Oval 356"/>
              <p:cNvSpPr>
                <a:spLocks noChangeArrowheads="1"/>
              </p:cNvSpPr>
              <p:nvPr/>
            </p:nvSpPr>
            <p:spPr bwMode="auto">
              <a:xfrm>
                <a:off x="3809" y="1467"/>
                <a:ext cx="82" cy="8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5" name="Freeform 357"/>
              <p:cNvSpPr>
                <a:spLocks/>
              </p:cNvSpPr>
              <p:nvPr/>
            </p:nvSpPr>
            <p:spPr bwMode="auto">
              <a:xfrm>
                <a:off x="3809" y="1490"/>
                <a:ext cx="82" cy="34"/>
              </a:xfrm>
              <a:custGeom>
                <a:avLst/>
                <a:gdLst>
                  <a:gd name="T0" fmla="*/ 2147483647 w 7"/>
                  <a:gd name="T1" fmla="*/ 0 h 3"/>
                  <a:gd name="T2" fmla="*/ 2147483647 w 7"/>
                  <a:gd name="T3" fmla="*/ 2147483647 h 3"/>
                  <a:gd name="T4" fmla="*/ 2147483647 w 7"/>
                  <a:gd name="T5" fmla="*/ 2147483647 h 3"/>
                  <a:gd name="T6" fmla="*/ 0 w 7"/>
                  <a:gd name="T7" fmla="*/ 2147483647 h 3"/>
                  <a:gd name="T8" fmla="*/ 2147483647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6" name="Freeform 358"/>
              <p:cNvSpPr>
                <a:spLocks/>
              </p:cNvSpPr>
              <p:nvPr/>
            </p:nvSpPr>
            <p:spPr bwMode="auto">
              <a:xfrm>
                <a:off x="3843" y="1432"/>
                <a:ext cx="34" cy="34"/>
              </a:xfrm>
              <a:custGeom>
                <a:avLst/>
                <a:gdLst>
                  <a:gd name="T0" fmla="*/ 2147483647 w 3"/>
                  <a:gd name="T1" fmla="*/ 2147483647 h 3"/>
                  <a:gd name="T2" fmla="*/ 2147483647 w 3"/>
                  <a:gd name="T3" fmla="*/ 2147483647 h 3"/>
                  <a:gd name="T4" fmla="*/ 0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2147483647 h 3"/>
                  <a:gd name="T10" fmla="*/ 2147483647 w 3"/>
                  <a:gd name="T11" fmla="*/ 0 h 3"/>
                  <a:gd name="T12" fmla="*/ 2147483647 w 3"/>
                  <a:gd name="T13" fmla="*/ 0 h 3"/>
                  <a:gd name="T14" fmla="*/ 2147483647 w 3"/>
                  <a:gd name="T15" fmla="*/ 2147483647 h 3"/>
                  <a:gd name="T16" fmla="*/ 2147483647 w 3"/>
                  <a:gd name="T17" fmla="*/ 2147483647 h 3"/>
                  <a:gd name="T18" fmla="*/ 2147483647 w 3"/>
                  <a:gd name="T19" fmla="*/ 2147483647 h 3"/>
                  <a:gd name="T20" fmla="*/ 2147483647 w 3"/>
                  <a:gd name="T21" fmla="*/ 2147483647 h 3"/>
                  <a:gd name="T22" fmla="*/ 2147483647 w 3"/>
                  <a:gd name="T23" fmla="*/ 2147483647 h 3"/>
                  <a:gd name="T24" fmla="*/ 2147483647 w 3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3"/>
                  <a:gd name="T41" fmla="*/ 3 w 3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" name="Freeform 359"/>
              <p:cNvSpPr>
                <a:spLocks/>
              </p:cNvSpPr>
              <p:nvPr/>
            </p:nvSpPr>
            <p:spPr bwMode="auto">
              <a:xfrm>
                <a:off x="3752" y="1501"/>
                <a:ext cx="140" cy="57"/>
              </a:xfrm>
              <a:custGeom>
                <a:avLst/>
                <a:gdLst>
                  <a:gd name="T0" fmla="*/ 2147483647 w 12"/>
                  <a:gd name="T1" fmla="*/ 0 h 5"/>
                  <a:gd name="T2" fmla="*/ 2147483647 w 12"/>
                  <a:gd name="T3" fmla="*/ 2147483647 h 5"/>
                  <a:gd name="T4" fmla="*/ 2147483647 w 12"/>
                  <a:gd name="T5" fmla="*/ 2147483647 h 5"/>
                  <a:gd name="T6" fmla="*/ 0 w 12"/>
                  <a:gd name="T7" fmla="*/ 2147483647 h 5"/>
                  <a:gd name="T8" fmla="*/ 2147483647 w 12"/>
                  <a:gd name="T9" fmla="*/ 2147483647 h 5"/>
                  <a:gd name="T10" fmla="*/ 2147483647 w 12"/>
                  <a:gd name="T11" fmla="*/ 2147483647 h 5"/>
                  <a:gd name="T12" fmla="*/ 2147483647 w 12"/>
                  <a:gd name="T13" fmla="*/ 2147483647 h 5"/>
                  <a:gd name="T14" fmla="*/ 2147483647 w 12"/>
                  <a:gd name="T15" fmla="*/ 2147483647 h 5"/>
                  <a:gd name="T16" fmla="*/ 2147483647 w 12"/>
                  <a:gd name="T17" fmla="*/ 2147483647 h 5"/>
                  <a:gd name="T18" fmla="*/ 2147483647 w 12"/>
                  <a:gd name="T19" fmla="*/ 2147483647 h 5"/>
                  <a:gd name="T20" fmla="*/ 2147483647 w 12"/>
                  <a:gd name="T21" fmla="*/ 2147483647 h 5"/>
                  <a:gd name="T22" fmla="*/ 2147483647 w 12"/>
                  <a:gd name="T23" fmla="*/ 2147483647 h 5"/>
                  <a:gd name="T24" fmla="*/ 2147483647 w 12"/>
                  <a:gd name="T25" fmla="*/ 2147483647 h 5"/>
                  <a:gd name="T26" fmla="*/ 2147483647 w 12"/>
                  <a:gd name="T27" fmla="*/ 2147483647 h 5"/>
                  <a:gd name="T28" fmla="*/ 2147483647 w 12"/>
                  <a:gd name="T29" fmla="*/ 2147483647 h 5"/>
                  <a:gd name="T30" fmla="*/ 2147483647 w 12"/>
                  <a:gd name="T31" fmla="*/ 2147483647 h 5"/>
                  <a:gd name="T32" fmla="*/ 2147483647 w 12"/>
                  <a:gd name="T33" fmla="*/ 2147483647 h 5"/>
                  <a:gd name="T34" fmla="*/ 2147483647 w 12"/>
                  <a:gd name="T35" fmla="*/ 2147483647 h 5"/>
                  <a:gd name="T36" fmla="*/ 2147483647 w 12"/>
                  <a:gd name="T37" fmla="*/ 2147483647 h 5"/>
                  <a:gd name="T38" fmla="*/ 2147483647 w 12"/>
                  <a:gd name="T39" fmla="*/ 2147483647 h 5"/>
                  <a:gd name="T40" fmla="*/ 2147483647 w 12"/>
                  <a:gd name="T41" fmla="*/ 2147483647 h 5"/>
                  <a:gd name="T42" fmla="*/ 2147483647 w 12"/>
                  <a:gd name="T43" fmla="*/ 2147483647 h 5"/>
                  <a:gd name="T44" fmla="*/ 2147483647 w 12"/>
                  <a:gd name="T45" fmla="*/ 2147483647 h 5"/>
                  <a:gd name="T46" fmla="*/ 2147483647 w 12"/>
                  <a:gd name="T47" fmla="*/ 2147483647 h 5"/>
                  <a:gd name="T48" fmla="*/ 2147483647 w 12"/>
                  <a:gd name="T49" fmla="*/ 2147483647 h 5"/>
                  <a:gd name="T50" fmla="*/ 2147483647 w 12"/>
                  <a:gd name="T51" fmla="*/ 2147483647 h 5"/>
                  <a:gd name="T52" fmla="*/ 2147483647 w 12"/>
                  <a:gd name="T53" fmla="*/ 2147483647 h 5"/>
                  <a:gd name="T54" fmla="*/ 2147483647 w 12"/>
                  <a:gd name="T55" fmla="*/ 0 h 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"/>
                  <a:gd name="T85" fmla="*/ 0 h 5"/>
                  <a:gd name="T86" fmla="*/ 12 w 12"/>
                  <a:gd name="T87" fmla="*/ 5 h 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8" name="Oval 360"/>
              <p:cNvSpPr>
                <a:spLocks noChangeArrowheads="1"/>
              </p:cNvSpPr>
              <p:nvPr/>
            </p:nvSpPr>
            <p:spPr bwMode="auto">
              <a:xfrm>
                <a:off x="3612" y="1099"/>
                <a:ext cx="106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9" name="Freeform 361"/>
              <p:cNvSpPr>
                <a:spLocks/>
              </p:cNvSpPr>
              <p:nvPr/>
            </p:nvSpPr>
            <p:spPr bwMode="auto">
              <a:xfrm>
                <a:off x="3593" y="996"/>
                <a:ext cx="149" cy="115"/>
              </a:xfrm>
              <a:custGeom>
                <a:avLst/>
                <a:gdLst>
                  <a:gd name="T0" fmla="*/ 2147483647 w 13"/>
                  <a:gd name="T1" fmla="*/ 2147483647 h 10"/>
                  <a:gd name="T2" fmla="*/ 2147483647 w 13"/>
                  <a:gd name="T3" fmla="*/ 2147483647 h 10"/>
                  <a:gd name="T4" fmla="*/ 2147483647 w 13"/>
                  <a:gd name="T5" fmla="*/ 2147483647 h 10"/>
                  <a:gd name="T6" fmla="*/ 2147483647 w 13"/>
                  <a:gd name="T7" fmla="*/ 0 h 10"/>
                  <a:gd name="T8" fmla="*/ 2147483647 w 13"/>
                  <a:gd name="T9" fmla="*/ 2147483647 h 10"/>
                  <a:gd name="T10" fmla="*/ 2147483647 w 13"/>
                  <a:gd name="T11" fmla="*/ 0 h 10"/>
                  <a:gd name="T12" fmla="*/ 0 w 13"/>
                  <a:gd name="T13" fmla="*/ 2147483647 h 10"/>
                  <a:gd name="T14" fmla="*/ 2147483647 w 13"/>
                  <a:gd name="T15" fmla="*/ 2147483647 h 10"/>
                  <a:gd name="T16" fmla="*/ 2147483647 w 13"/>
                  <a:gd name="T17" fmla="*/ 2147483647 h 10"/>
                  <a:gd name="T18" fmla="*/ 2147483647 w 13"/>
                  <a:gd name="T19" fmla="*/ 2147483647 h 10"/>
                  <a:gd name="T20" fmla="*/ 2147483647 w 13"/>
                  <a:gd name="T21" fmla="*/ 2147483647 h 10"/>
                  <a:gd name="T22" fmla="*/ 2147483647 w 13"/>
                  <a:gd name="T23" fmla="*/ 2147483647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10"/>
                  <a:gd name="T38" fmla="*/ 13 w 13"/>
                  <a:gd name="T39" fmla="*/ 10 h 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0" name="Freeform 362"/>
              <p:cNvSpPr>
                <a:spLocks/>
              </p:cNvSpPr>
              <p:nvPr/>
            </p:nvSpPr>
            <p:spPr bwMode="auto">
              <a:xfrm>
                <a:off x="3646" y="927"/>
                <a:ext cx="39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0 w 3"/>
                  <a:gd name="T7" fmla="*/ 2147483647 h 4"/>
                  <a:gd name="T8" fmla="*/ 0 w 3"/>
                  <a:gd name="T9" fmla="*/ 2147483647 h 4"/>
                  <a:gd name="T10" fmla="*/ 0 w 3"/>
                  <a:gd name="T11" fmla="*/ 2147483647 h 4"/>
                  <a:gd name="T12" fmla="*/ 2147483647 w 3"/>
                  <a:gd name="T13" fmla="*/ 2147483647 h 4"/>
                  <a:gd name="T14" fmla="*/ 0 w 3"/>
                  <a:gd name="T15" fmla="*/ 0 h 4"/>
                  <a:gd name="T16" fmla="*/ 2147483647 w 3"/>
                  <a:gd name="T17" fmla="*/ 0 h 4"/>
                  <a:gd name="T18" fmla="*/ 2147483647 w 3"/>
                  <a:gd name="T19" fmla="*/ 2147483647 h 4"/>
                  <a:gd name="T20" fmla="*/ 2147483647 w 3"/>
                  <a:gd name="T21" fmla="*/ 2147483647 h 4"/>
                  <a:gd name="T22" fmla="*/ 2147483647 w 3"/>
                  <a:gd name="T23" fmla="*/ 2147483647 h 4"/>
                  <a:gd name="T24" fmla="*/ 2147483647 w 3"/>
                  <a:gd name="T25" fmla="*/ 2147483647 h 4"/>
                  <a:gd name="T26" fmla="*/ 2147483647 w 3"/>
                  <a:gd name="T27" fmla="*/ 2147483647 h 4"/>
                  <a:gd name="T28" fmla="*/ 2147483647 w 3"/>
                  <a:gd name="T29" fmla="*/ 2147483647 h 4"/>
                  <a:gd name="T30" fmla="*/ 2147483647 w 3"/>
                  <a:gd name="T31" fmla="*/ 2147483647 h 4"/>
                  <a:gd name="T32" fmla="*/ 0 w 3"/>
                  <a:gd name="T33" fmla="*/ 2147483647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4"/>
                  <a:gd name="T53" fmla="*/ 3 w 3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1" name="Freeform 363"/>
              <p:cNvSpPr>
                <a:spLocks/>
              </p:cNvSpPr>
              <p:nvPr/>
            </p:nvSpPr>
            <p:spPr bwMode="auto">
              <a:xfrm>
                <a:off x="3593" y="1030"/>
                <a:ext cx="149" cy="57"/>
              </a:xfrm>
              <a:custGeom>
                <a:avLst/>
                <a:gdLst>
                  <a:gd name="T0" fmla="*/ 2147483647 w 13"/>
                  <a:gd name="T1" fmla="*/ 2147483647 h 5"/>
                  <a:gd name="T2" fmla="*/ 0 w 13"/>
                  <a:gd name="T3" fmla="*/ 0 h 5"/>
                  <a:gd name="T4" fmla="*/ 2147483647 w 13"/>
                  <a:gd name="T5" fmla="*/ 2147483647 h 5"/>
                  <a:gd name="T6" fmla="*/ 2147483647 w 13"/>
                  <a:gd name="T7" fmla="*/ 2147483647 h 5"/>
                  <a:gd name="T8" fmla="*/ 2147483647 w 13"/>
                  <a:gd name="T9" fmla="*/ 2147483647 h 5"/>
                  <a:gd name="T10" fmla="*/ 2147483647 w 13"/>
                  <a:gd name="T11" fmla="*/ 2147483647 h 5"/>
                  <a:gd name="T12" fmla="*/ 2147483647 w 13"/>
                  <a:gd name="T13" fmla="*/ 2147483647 h 5"/>
                  <a:gd name="T14" fmla="*/ 2147483647 w 13"/>
                  <a:gd name="T15" fmla="*/ 2147483647 h 5"/>
                  <a:gd name="T16" fmla="*/ 2147483647 w 13"/>
                  <a:gd name="T17" fmla="*/ 2147483647 h 5"/>
                  <a:gd name="T18" fmla="*/ 2147483647 w 13"/>
                  <a:gd name="T19" fmla="*/ 2147483647 h 5"/>
                  <a:gd name="T20" fmla="*/ 2147483647 w 13"/>
                  <a:gd name="T21" fmla="*/ 2147483647 h 5"/>
                  <a:gd name="T22" fmla="*/ 2147483647 w 13"/>
                  <a:gd name="T23" fmla="*/ 2147483647 h 5"/>
                  <a:gd name="T24" fmla="*/ 2147483647 w 13"/>
                  <a:gd name="T25" fmla="*/ 2147483647 h 5"/>
                  <a:gd name="T26" fmla="*/ 2147483647 w 13"/>
                  <a:gd name="T27" fmla="*/ 2147483647 h 5"/>
                  <a:gd name="T28" fmla="*/ 2147483647 w 13"/>
                  <a:gd name="T29" fmla="*/ 2147483647 h 5"/>
                  <a:gd name="T30" fmla="*/ 2147483647 w 13"/>
                  <a:gd name="T31" fmla="*/ 0 h 5"/>
                  <a:gd name="T32" fmla="*/ 2147483647 w 13"/>
                  <a:gd name="T33" fmla="*/ 2147483647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5"/>
                  <a:gd name="T53" fmla="*/ 13 w 13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2" name="Freeform 364"/>
              <p:cNvSpPr>
                <a:spLocks noEditPoints="1"/>
              </p:cNvSpPr>
              <p:nvPr/>
            </p:nvSpPr>
            <p:spPr bwMode="auto">
              <a:xfrm>
                <a:off x="3670" y="996"/>
                <a:ext cx="63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0 w 5"/>
                  <a:gd name="T3" fmla="*/ 2147483647 h 5"/>
                  <a:gd name="T4" fmla="*/ 2147483647 w 5"/>
                  <a:gd name="T5" fmla="*/ 2147483647 h 5"/>
                  <a:gd name="T6" fmla="*/ 2147483647 w 5"/>
                  <a:gd name="T7" fmla="*/ 0 h 5"/>
                  <a:gd name="T8" fmla="*/ 2147483647 w 5"/>
                  <a:gd name="T9" fmla="*/ 2147483647 h 5"/>
                  <a:gd name="T10" fmla="*/ 2147483647 w 5"/>
                  <a:gd name="T11" fmla="*/ 0 h 5"/>
                  <a:gd name="T12" fmla="*/ 2147483647 w 5"/>
                  <a:gd name="T13" fmla="*/ 2147483647 h 5"/>
                  <a:gd name="T14" fmla="*/ 2147483647 w 5"/>
                  <a:gd name="T15" fmla="*/ 2147483647 h 5"/>
                  <a:gd name="T16" fmla="*/ 2147483647 w 5"/>
                  <a:gd name="T17" fmla="*/ 2147483647 h 5"/>
                  <a:gd name="T18" fmla="*/ 2147483647 w 5"/>
                  <a:gd name="T19" fmla="*/ 2147483647 h 5"/>
                  <a:gd name="T20" fmla="*/ 2147483647 w 5"/>
                  <a:gd name="T21" fmla="*/ 2147483647 h 5"/>
                  <a:gd name="T22" fmla="*/ 2147483647 w 5"/>
                  <a:gd name="T23" fmla="*/ 2147483647 h 5"/>
                  <a:gd name="T24" fmla="*/ 2147483647 w 5"/>
                  <a:gd name="T25" fmla="*/ 2147483647 h 5"/>
                  <a:gd name="T26" fmla="*/ 2147483647 w 5"/>
                  <a:gd name="T27" fmla="*/ 2147483647 h 5"/>
                  <a:gd name="T28" fmla="*/ 2147483647 w 5"/>
                  <a:gd name="T29" fmla="*/ 2147483647 h 5"/>
                  <a:gd name="T30" fmla="*/ 2147483647 w 5"/>
                  <a:gd name="T31" fmla="*/ 2147483647 h 5"/>
                  <a:gd name="T32" fmla="*/ 2147483647 w 5"/>
                  <a:gd name="T33" fmla="*/ 2147483647 h 5"/>
                  <a:gd name="T34" fmla="*/ 2147483647 w 5"/>
                  <a:gd name="T35" fmla="*/ 2147483647 h 5"/>
                  <a:gd name="T36" fmla="*/ 2147483647 w 5"/>
                  <a:gd name="T37" fmla="*/ 2147483647 h 5"/>
                  <a:gd name="T38" fmla="*/ 2147483647 w 5"/>
                  <a:gd name="T39" fmla="*/ 2147483647 h 5"/>
                  <a:gd name="T40" fmla="*/ 2147483647 w 5"/>
                  <a:gd name="T41" fmla="*/ 2147483647 h 5"/>
                  <a:gd name="T42" fmla="*/ 2147483647 w 5"/>
                  <a:gd name="T43" fmla="*/ 2147483647 h 5"/>
                  <a:gd name="T44" fmla="*/ 2147483647 w 5"/>
                  <a:gd name="T45" fmla="*/ 0 h 5"/>
                  <a:gd name="T46" fmla="*/ 2147483647 w 5"/>
                  <a:gd name="T47" fmla="*/ 2147483647 h 5"/>
                  <a:gd name="T48" fmla="*/ 2147483647 w 5"/>
                  <a:gd name="T49" fmla="*/ 2147483647 h 5"/>
                  <a:gd name="T50" fmla="*/ 2147483647 w 5"/>
                  <a:gd name="T51" fmla="*/ 0 h 5"/>
                  <a:gd name="T52" fmla="*/ 2147483647 w 5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"/>
                  <a:gd name="T82" fmla="*/ 0 h 5"/>
                  <a:gd name="T83" fmla="*/ 5 w 5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3" name="Freeform 365"/>
              <p:cNvSpPr>
                <a:spLocks noEditPoints="1"/>
              </p:cNvSpPr>
              <p:nvPr/>
            </p:nvSpPr>
            <p:spPr bwMode="auto">
              <a:xfrm>
                <a:off x="3593" y="996"/>
                <a:ext cx="72" cy="57"/>
              </a:xfrm>
              <a:custGeom>
                <a:avLst/>
                <a:gdLst>
                  <a:gd name="T0" fmla="*/ 2147483647 w 6"/>
                  <a:gd name="T1" fmla="*/ 2147483647 h 5"/>
                  <a:gd name="T2" fmla="*/ 2147483647 w 6"/>
                  <a:gd name="T3" fmla="*/ 2147483647 h 5"/>
                  <a:gd name="T4" fmla="*/ 2147483647 w 6"/>
                  <a:gd name="T5" fmla="*/ 2147483647 h 5"/>
                  <a:gd name="T6" fmla="*/ 2147483647 w 6"/>
                  <a:gd name="T7" fmla="*/ 0 h 5"/>
                  <a:gd name="T8" fmla="*/ 0 w 6"/>
                  <a:gd name="T9" fmla="*/ 2147483647 h 5"/>
                  <a:gd name="T10" fmla="*/ 2147483647 w 6"/>
                  <a:gd name="T11" fmla="*/ 0 h 5"/>
                  <a:gd name="T12" fmla="*/ 2147483647 w 6"/>
                  <a:gd name="T13" fmla="*/ 2147483647 h 5"/>
                  <a:gd name="T14" fmla="*/ 2147483647 w 6"/>
                  <a:gd name="T15" fmla="*/ 2147483647 h 5"/>
                  <a:gd name="T16" fmla="*/ 2147483647 w 6"/>
                  <a:gd name="T17" fmla="*/ 2147483647 h 5"/>
                  <a:gd name="T18" fmla="*/ 2147483647 w 6"/>
                  <a:gd name="T19" fmla="*/ 2147483647 h 5"/>
                  <a:gd name="T20" fmla="*/ 2147483647 w 6"/>
                  <a:gd name="T21" fmla="*/ 2147483647 h 5"/>
                  <a:gd name="T22" fmla="*/ 2147483647 w 6"/>
                  <a:gd name="T23" fmla="*/ 2147483647 h 5"/>
                  <a:gd name="T24" fmla="*/ 2147483647 w 6"/>
                  <a:gd name="T25" fmla="*/ 2147483647 h 5"/>
                  <a:gd name="T26" fmla="*/ 2147483647 w 6"/>
                  <a:gd name="T27" fmla="*/ 2147483647 h 5"/>
                  <a:gd name="T28" fmla="*/ 2147483647 w 6"/>
                  <a:gd name="T29" fmla="*/ 2147483647 h 5"/>
                  <a:gd name="T30" fmla="*/ 2147483647 w 6"/>
                  <a:gd name="T31" fmla="*/ 2147483647 h 5"/>
                  <a:gd name="T32" fmla="*/ 2147483647 w 6"/>
                  <a:gd name="T33" fmla="*/ 2147483647 h 5"/>
                  <a:gd name="T34" fmla="*/ 2147483647 w 6"/>
                  <a:gd name="T35" fmla="*/ 2147483647 h 5"/>
                  <a:gd name="T36" fmla="*/ 2147483647 w 6"/>
                  <a:gd name="T37" fmla="*/ 2147483647 h 5"/>
                  <a:gd name="T38" fmla="*/ 2147483647 w 6"/>
                  <a:gd name="T39" fmla="*/ 2147483647 h 5"/>
                  <a:gd name="T40" fmla="*/ 2147483647 w 6"/>
                  <a:gd name="T41" fmla="*/ 2147483647 h 5"/>
                  <a:gd name="T42" fmla="*/ 2147483647 w 6"/>
                  <a:gd name="T43" fmla="*/ 2147483647 h 5"/>
                  <a:gd name="T44" fmla="*/ 2147483647 w 6"/>
                  <a:gd name="T45" fmla="*/ 0 h 5"/>
                  <a:gd name="T46" fmla="*/ 2147483647 w 6"/>
                  <a:gd name="T47" fmla="*/ 2147483647 h 5"/>
                  <a:gd name="T48" fmla="*/ 2147483647 w 6"/>
                  <a:gd name="T49" fmla="*/ 2147483647 h 5"/>
                  <a:gd name="T50" fmla="*/ 2147483647 w 6"/>
                  <a:gd name="T51" fmla="*/ 0 h 5"/>
                  <a:gd name="T52" fmla="*/ 2147483647 w 6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"/>
                  <a:gd name="T82" fmla="*/ 0 h 5"/>
                  <a:gd name="T83" fmla="*/ 6 w 6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4" name="Freeform 366"/>
              <p:cNvSpPr>
                <a:spLocks/>
              </p:cNvSpPr>
              <p:nvPr/>
            </p:nvSpPr>
            <p:spPr bwMode="auto">
              <a:xfrm>
                <a:off x="3646" y="973"/>
                <a:ext cx="39" cy="103"/>
              </a:xfrm>
              <a:custGeom>
                <a:avLst/>
                <a:gdLst>
                  <a:gd name="T0" fmla="*/ 2147483647 w 3"/>
                  <a:gd name="T1" fmla="*/ 2147483647 h 9"/>
                  <a:gd name="T2" fmla="*/ 0 w 3"/>
                  <a:gd name="T3" fmla="*/ 0 h 9"/>
                  <a:gd name="T4" fmla="*/ 2147483647 w 3"/>
                  <a:gd name="T5" fmla="*/ 0 h 9"/>
                  <a:gd name="T6" fmla="*/ 2147483647 w 3"/>
                  <a:gd name="T7" fmla="*/ 2147483647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9"/>
                  <a:gd name="T14" fmla="*/ 3 w 3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5" name="Oval 367"/>
              <p:cNvSpPr>
                <a:spLocks noChangeArrowheads="1"/>
              </p:cNvSpPr>
              <p:nvPr/>
            </p:nvSpPr>
            <p:spPr bwMode="auto">
              <a:xfrm>
                <a:off x="3626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6" name="Oval 368"/>
              <p:cNvSpPr>
                <a:spLocks noChangeArrowheads="1"/>
              </p:cNvSpPr>
              <p:nvPr/>
            </p:nvSpPr>
            <p:spPr bwMode="auto">
              <a:xfrm>
                <a:off x="3612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7" name="Oval 369"/>
              <p:cNvSpPr>
                <a:spLocks noChangeArrowheads="1"/>
              </p:cNvSpPr>
              <p:nvPr/>
            </p:nvSpPr>
            <p:spPr bwMode="auto">
              <a:xfrm>
                <a:off x="3684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8" name="Oval 370"/>
              <p:cNvSpPr>
                <a:spLocks noChangeArrowheads="1"/>
              </p:cNvSpPr>
              <p:nvPr/>
            </p:nvSpPr>
            <p:spPr bwMode="auto">
              <a:xfrm>
                <a:off x="3703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9" name="Oval 371"/>
              <p:cNvSpPr>
                <a:spLocks noChangeArrowheads="1"/>
              </p:cNvSpPr>
              <p:nvPr/>
            </p:nvSpPr>
            <p:spPr bwMode="auto">
              <a:xfrm>
                <a:off x="3665" y="1076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0" name="Oval 372"/>
              <p:cNvSpPr>
                <a:spLocks noChangeArrowheads="1"/>
              </p:cNvSpPr>
              <p:nvPr/>
            </p:nvSpPr>
            <p:spPr bwMode="auto">
              <a:xfrm>
                <a:off x="3602" y="1065"/>
                <a:ext cx="10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1" name="Oval 373"/>
              <p:cNvSpPr>
                <a:spLocks noChangeArrowheads="1"/>
              </p:cNvSpPr>
              <p:nvPr/>
            </p:nvSpPr>
            <p:spPr bwMode="auto">
              <a:xfrm>
                <a:off x="3612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2" name="Oval 374"/>
              <p:cNvSpPr>
                <a:spLocks noChangeArrowheads="1"/>
              </p:cNvSpPr>
              <p:nvPr/>
            </p:nvSpPr>
            <p:spPr bwMode="auto">
              <a:xfrm>
                <a:off x="3718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3" name="Oval 375"/>
              <p:cNvSpPr>
                <a:spLocks noChangeArrowheads="1"/>
              </p:cNvSpPr>
              <p:nvPr/>
            </p:nvSpPr>
            <p:spPr bwMode="auto">
              <a:xfrm>
                <a:off x="3703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4" name="Freeform 376"/>
              <p:cNvSpPr>
                <a:spLocks/>
              </p:cNvSpPr>
              <p:nvPr/>
            </p:nvSpPr>
            <p:spPr bwMode="auto">
              <a:xfrm>
                <a:off x="3593" y="1042"/>
                <a:ext cx="10" cy="23"/>
              </a:xfrm>
              <a:custGeom>
                <a:avLst/>
                <a:gdLst>
                  <a:gd name="T0" fmla="*/ 0 w 1"/>
                  <a:gd name="T1" fmla="*/ 0 h 2"/>
                  <a:gd name="T2" fmla="*/ 2147483647 w 1"/>
                  <a:gd name="T3" fmla="*/ 2147483647 h 2"/>
                  <a:gd name="T4" fmla="*/ 0 w 1"/>
                  <a:gd name="T5" fmla="*/ 2147483647 h 2"/>
                  <a:gd name="T6" fmla="*/ 2147483647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5" name="Freeform 377"/>
              <p:cNvSpPr>
                <a:spLocks/>
              </p:cNvSpPr>
              <p:nvPr/>
            </p:nvSpPr>
            <p:spPr bwMode="auto">
              <a:xfrm>
                <a:off x="3732" y="1042"/>
                <a:ext cx="10" cy="23"/>
              </a:xfrm>
              <a:custGeom>
                <a:avLst/>
                <a:gdLst>
                  <a:gd name="T0" fmla="*/ 2147483647 w 1"/>
                  <a:gd name="T1" fmla="*/ 0 h 2"/>
                  <a:gd name="T2" fmla="*/ 0 w 1"/>
                  <a:gd name="T3" fmla="*/ 2147483647 h 2"/>
                  <a:gd name="T4" fmla="*/ 2147483647 w 1"/>
                  <a:gd name="T5" fmla="*/ 2147483647 h 2"/>
                  <a:gd name="T6" fmla="*/ 0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6" name="Oval 378"/>
              <p:cNvSpPr>
                <a:spLocks noChangeArrowheads="1"/>
              </p:cNvSpPr>
              <p:nvPr/>
            </p:nvSpPr>
            <p:spPr bwMode="auto">
              <a:xfrm>
                <a:off x="3646" y="973"/>
                <a:ext cx="39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7" name="Oval 379"/>
              <p:cNvSpPr>
                <a:spLocks noChangeArrowheads="1"/>
              </p:cNvSpPr>
              <p:nvPr/>
            </p:nvSpPr>
            <p:spPr bwMode="auto">
              <a:xfrm>
                <a:off x="3665" y="996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" name="Oval 380"/>
              <p:cNvSpPr>
                <a:spLocks noChangeArrowheads="1"/>
              </p:cNvSpPr>
              <p:nvPr/>
            </p:nvSpPr>
            <p:spPr bwMode="auto">
              <a:xfrm>
                <a:off x="3665" y="1007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9" name="Oval 381"/>
              <p:cNvSpPr>
                <a:spLocks noChangeArrowheads="1"/>
              </p:cNvSpPr>
              <p:nvPr/>
            </p:nvSpPr>
            <p:spPr bwMode="auto">
              <a:xfrm>
                <a:off x="3665" y="1019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0" name="Freeform 382"/>
              <p:cNvSpPr>
                <a:spLocks/>
              </p:cNvSpPr>
              <p:nvPr/>
            </p:nvSpPr>
            <p:spPr bwMode="auto">
              <a:xfrm>
                <a:off x="3458" y="1203"/>
                <a:ext cx="53" cy="23"/>
              </a:xfrm>
              <a:custGeom>
                <a:avLst/>
                <a:gdLst>
                  <a:gd name="T0" fmla="*/ 0 w 5"/>
                  <a:gd name="T1" fmla="*/ 2147483647 h 2"/>
                  <a:gd name="T2" fmla="*/ 2147483647 w 5"/>
                  <a:gd name="T3" fmla="*/ 0 h 2"/>
                  <a:gd name="T4" fmla="*/ 2147483647 w 5"/>
                  <a:gd name="T5" fmla="*/ 0 h 2"/>
                  <a:gd name="T6" fmla="*/ 2147483647 w 5"/>
                  <a:gd name="T7" fmla="*/ 2147483647 h 2"/>
                  <a:gd name="T8" fmla="*/ 0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1" name="Freeform 383"/>
              <p:cNvSpPr>
                <a:spLocks/>
              </p:cNvSpPr>
              <p:nvPr/>
            </p:nvSpPr>
            <p:spPr bwMode="auto">
              <a:xfrm>
                <a:off x="3491" y="1134"/>
                <a:ext cx="101" cy="23"/>
              </a:xfrm>
              <a:custGeom>
                <a:avLst/>
                <a:gdLst>
                  <a:gd name="T0" fmla="*/ 0 w 9"/>
                  <a:gd name="T1" fmla="*/ 0 h 2"/>
                  <a:gd name="T2" fmla="*/ 2147483647 w 9"/>
                  <a:gd name="T3" fmla="*/ 0 h 2"/>
                  <a:gd name="T4" fmla="*/ 2147483647 w 9"/>
                  <a:gd name="T5" fmla="*/ 2147483647 h 2"/>
                  <a:gd name="T6" fmla="*/ 0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2" name="Freeform 384"/>
              <p:cNvSpPr>
                <a:spLocks/>
              </p:cNvSpPr>
              <p:nvPr/>
            </p:nvSpPr>
            <p:spPr bwMode="auto">
              <a:xfrm>
                <a:off x="3544" y="1134"/>
                <a:ext cx="58" cy="46"/>
              </a:xfrm>
              <a:custGeom>
                <a:avLst/>
                <a:gdLst>
                  <a:gd name="T0" fmla="*/ 0 w 5"/>
                  <a:gd name="T1" fmla="*/ 2147483647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3" name="Freeform 385"/>
              <p:cNvSpPr>
                <a:spLocks/>
              </p:cNvSpPr>
              <p:nvPr/>
            </p:nvSpPr>
            <p:spPr bwMode="auto">
              <a:xfrm>
                <a:off x="3559" y="1053"/>
                <a:ext cx="111" cy="80"/>
              </a:xfrm>
              <a:custGeom>
                <a:avLst/>
                <a:gdLst>
                  <a:gd name="T0" fmla="*/ 2147483647 w 10"/>
                  <a:gd name="T1" fmla="*/ 2147483647 h 7"/>
                  <a:gd name="T2" fmla="*/ 0 w 10"/>
                  <a:gd name="T3" fmla="*/ 2147483647 h 7"/>
                  <a:gd name="T4" fmla="*/ 2147483647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4" name="Freeform 386"/>
              <p:cNvSpPr>
                <a:spLocks/>
              </p:cNvSpPr>
              <p:nvPr/>
            </p:nvSpPr>
            <p:spPr bwMode="auto">
              <a:xfrm>
                <a:off x="3544" y="1099"/>
                <a:ext cx="58" cy="80"/>
              </a:xfrm>
              <a:custGeom>
                <a:avLst/>
                <a:gdLst>
                  <a:gd name="T0" fmla="*/ 2147483647 w 5"/>
                  <a:gd name="T1" fmla="*/ 2147483647 h 7"/>
                  <a:gd name="T2" fmla="*/ 2147483647 w 5"/>
                  <a:gd name="T3" fmla="*/ 2147483647 h 7"/>
                  <a:gd name="T4" fmla="*/ 0 w 5"/>
                  <a:gd name="T5" fmla="*/ 0 h 7"/>
                  <a:gd name="T6" fmla="*/ 2147483647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5" name="Freeform 387"/>
              <p:cNvSpPr>
                <a:spLocks/>
              </p:cNvSpPr>
              <p:nvPr/>
            </p:nvSpPr>
            <p:spPr bwMode="auto">
              <a:xfrm>
                <a:off x="3511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2147483647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6" name="Freeform 388"/>
              <p:cNvSpPr>
                <a:spLocks/>
              </p:cNvSpPr>
              <p:nvPr/>
            </p:nvSpPr>
            <p:spPr bwMode="auto">
              <a:xfrm>
                <a:off x="3578" y="1122"/>
                <a:ext cx="87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0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2147483647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7" name="Freeform 389"/>
              <p:cNvSpPr>
                <a:spLocks/>
              </p:cNvSpPr>
              <p:nvPr/>
            </p:nvSpPr>
            <p:spPr bwMode="auto">
              <a:xfrm>
                <a:off x="3593" y="1111"/>
                <a:ext cx="77" cy="34"/>
              </a:xfrm>
              <a:custGeom>
                <a:avLst/>
                <a:gdLst>
                  <a:gd name="T0" fmla="*/ 2147483647 w 7"/>
                  <a:gd name="T1" fmla="*/ 2147483647 h 3"/>
                  <a:gd name="T2" fmla="*/ 0 w 7"/>
                  <a:gd name="T3" fmla="*/ 2147483647 h 3"/>
                  <a:gd name="T4" fmla="*/ 2147483647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8" name="Freeform 390"/>
              <p:cNvSpPr>
                <a:spLocks/>
              </p:cNvSpPr>
              <p:nvPr/>
            </p:nvSpPr>
            <p:spPr bwMode="auto">
              <a:xfrm>
                <a:off x="3569" y="1111"/>
                <a:ext cx="34" cy="23"/>
              </a:xfrm>
              <a:custGeom>
                <a:avLst/>
                <a:gdLst>
                  <a:gd name="T0" fmla="*/ 0 w 3"/>
                  <a:gd name="T1" fmla="*/ 0 h 2"/>
                  <a:gd name="T2" fmla="*/ 2147483647 w 3"/>
                  <a:gd name="T3" fmla="*/ 2147483647 h 2"/>
                  <a:gd name="T4" fmla="*/ 0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9" name="Freeform 391"/>
              <p:cNvSpPr>
                <a:spLocks/>
              </p:cNvSpPr>
              <p:nvPr/>
            </p:nvSpPr>
            <p:spPr bwMode="auto">
              <a:xfrm>
                <a:off x="3824" y="1203"/>
                <a:ext cx="53" cy="23"/>
              </a:xfrm>
              <a:custGeom>
                <a:avLst/>
                <a:gdLst>
                  <a:gd name="T0" fmla="*/ 2147483647 w 5"/>
                  <a:gd name="T1" fmla="*/ 2147483647 h 2"/>
                  <a:gd name="T2" fmla="*/ 0 w 5"/>
                  <a:gd name="T3" fmla="*/ 0 h 2"/>
                  <a:gd name="T4" fmla="*/ 0 w 5"/>
                  <a:gd name="T5" fmla="*/ 0 h 2"/>
                  <a:gd name="T6" fmla="*/ 2147483647 w 5"/>
                  <a:gd name="T7" fmla="*/ 2147483647 h 2"/>
                  <a:gd name="T8" fmla="*/ 2147483647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0" name="Freeform 392"/>
              <p:cNvSpPr>
                <a:spLocks/>
              </p:cNvSpPr>
              <p:nvPr/>
            </p:nvSpPr>
            <p:spPr bwMode="auto">
              <a:xfrm>
                <a:off x="3742" y="1134"/>
                <a:ext cx="101" cy="23"/>
              </a:xfrm>
              <a:custGeom>
                <a:avLst/>
                <a:gdLst>
                  <a:gd name="T0" fmla="*/ 2147483647 w 9"/>
                  <a:gd name="T1" fmla="*/ 0 h 2"/>
                  <a:gd name="T2" fmla="*/ 2147483647 w 9"/>
                  <a:gd name="T3" fmla="*/ 0 h 2"/>
                  <a:gd name="T4" fmla="*/ 0 w 9"/>
                  <a:gd name="T5" fmla="*/ 2147483647 h 2"/>
                  <a:gd name="T6" fmla="*/ 2147483647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1" name="Freeform 393"/>
              <p:cNvSpPr>
                <a:spLocks/>
              </p:cNvSpPr>
              <p:nvPr/>
            </p:nvSpPr>
            <p:spPr bwMode="auto">
              <a:xfrm>
                <a:off x="3732" y="1134"/>
                <a:ext cx="58" cy="46"/>
              </a:xfrm>
              <a:custGeom>
                <a:avLst/>
                <a:gdLst>
                  <a:gd name="T0" fmla="*/ 2147483647 w 5"/>
                  <a:gd name="T1" fmla="*/ 2147483647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Freeform 394"/>
              <p:cNvSpPr>
                <a:spLocks/>
              </p:cNvSpPr>
              <p:nvPr/>
            </p:nvSpPr>
            <p:spPr bwMode="auto">
              <a:xfrm>
                <a:off x="3665" y="1053"/>
                <a:ext cx="111" cy="80"/>
              </a:xfrm>
              <a:custGeom>
                <a:avLst/>
                <a:gdLst>
                  <a:gd name="T0" fmla="*/ 0 w 10"/>
                  <a:gd name="T1" fmla="*/ 2147483647 h 7"/>
                  <a:gd name="T2" fmla="*/ 2147483647 w 10"/>
                  <a:gd name="T3" fmla="*/ 2147483647 h 7"/>
                  <a:gd name="T4" fmla="*/ 0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3" name="Freeform 395"/>
              <p:cNvSpPr>
                <a:spLocks/>
              </p:cNvSpPr>
              <p:nvPr/>
            </p:nvSpPr>
            <p:spPr bwMode="auto">
              <a:xfrm>
                <a:off x="3732" y="1099"/>
                <a:ext cx="58" cy="80"/>
              </a:xfrm>
              <a:custGeom>
                <a:avLst/>
                <a:gdLst>
                  <a:gd name="T0" fmla="*/ 0 w 5"/>
                  <a:gd name="T1" fmla="*/ 2147483647 h 7"/>
                  <a:gd name="T2" fmla="*/ 2147483647 w 5"/>
                  <a:gd name="T3" fmla="*/ 2147483647 h 7"/>
                  <a:gd name="T4" fmla="*/ 2147483647 w 5"/>
                  <a:gd name="T5" fmla="*/ 0 h 7"/>
                  <a:gd name="T6" fmla="*/ 0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4" name="Freeform 396"/>
              <p:cNvSpPr>
                <a:spLocks/>
              </p:cNvSpPr>
              <p:nvPr/>
            </p:nvSpPr>
            <p:spPr bwMode="auto">
              <a:xfrm>
                <a:off x="3742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0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Freeform 397"/>
              <p:cNvSpPr>
                <a:spLocks/>
              </p:cNvSpPr>
              <p:nvPr/>
            </p:nvSpPr>
            <p:spPr bwMode="auto">
              <a:xfrm>
                <a:off x="3670" y="1122"/>
                <a:ext cx="82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2147483647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0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6" name="Freeform 398"/>
              <p:cNvSpPr>
                <a:spLocks/>
              </p:cNvSpPr>
              <p:nvPr/>
            </p:nvSpPr>
            <p:spPr bwMode="auto">
              <a:xfrm>
                <a:off x="3665" y="1111"/>
                <a:ext cx="77" cy="34"/>
              </a:xfrm>
              <a:custGeom>
                <a:avLst/>
                <a:gdLst>
                  <a:gd name="T0" fmla="*/ 0 w 7"/>
                  <a:gd name="T1" fmla="*/ 2147483647 h 3"/>
                  <a:gd name="T2" fmla="*/ 2147483647 w 7"/>
                  <a:gd name="T3" fmla="*/ 2147483647 h 3"/>
                  <a:gd name="T4" fmla="*/ 0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7" name="Freeform 399"/>
              <p:cNvSpPr>
                <a:spLocks/>
              </p:cNvSpPr>
              <p:nvPr/>
            </p:nvSpPr>
            <p:spPr bwMode="auto">
              <a:xfrm>
                <a:off x="3732" y="1111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8" name="Freeform 400"/>
              <p:cNvSpPr>
                <a:spLocks/>
              </p:cNvSpPr>
              <p:nvPr/>
            </p:nvSpPr>
            <p:spPr bwMode="auto">
              <a:xfrm>
                <a:off x="3458" y="1134"/>
                <a:ext cx="410" cy="517"/>
              </a:xfrm>
              <a:custGeom>
                <a:avLst/>
                <a:gdLst>
                  <a:gd name="T0" fmla="*/ 2147483647 w 36"/>
                  <a:gd name="T1" fmla="*/ 2147483647 h 45"/>
                  <a:gd name="T2" fmla="*/ 2147483647 w 36"/>
                  <a:gd name="T3" fmla="*/ 2147483647 h 45"/>
                  <a:gd name="T4" fmla="*/ 0 w 36"/>
                  <a:gd name="T5" fmla="*/ 2147483647 h 45"/>
                  <a:gd name="T6" fmla="*/ 2147483647 w 36"/>
                  <a:gd name="T7" fmla="*/ 2147483647 h 45"/>
                  <a:gd name="T8" fmla="*/ 2147483647 w 36"/>
                  <a:gd name="T9" fmla="*/ 2147483647 h 45"/>
                  <a:gd name="T10" fmla="*/ 2147483647 w 36"/>
                  <a:gd name="T11" fmla="*/ 2147483647 h 45"/>
                  <a:gd name="T12" fmla="*/ 2147483647 w 36"/>
                  <a:gd name="T13" fmla="*/ 2147483647 h 45"/>
                  <a:gd name="T14" fmla="*/ 2147483647 w 36"/>
                  <a:gd name="T15" fmla="*/ 2147483647 h 45"/>
                  <a:gd name="T16" fmla="*/ 2147483647 w 36"/>
                  <a:gd name="T17" fmla="*/ 2147483647 h 45"/>
                  <a:gd name="T18" fmla="*/ 2147483647 w 36"/>
                  <a:gd name="T19" fmla="*/ 2147483647 h 45"/>
                  <a:gd name="T20" fmla="*/ 2147483647 w 36"/>
                  <a:gd name="T21" fmla="*/ 2147483647 h 45"/>
                  <a:gd name="T22" fmla="*/ 2147483647 w 36"/>
                  <a:gd name="T23" fmla="*/ 2147483647 h 45"/>
                  <a:gd name="T24" fmla="*/ 2147483647 w 36"/>
                  <a:gd name="T25" fmla="*/ 2147483647 h 45"/>
                  <a:gd name="T26" fmla="*/ 2147483647 w 36"/>
                  <a:gd name="T27" fmla="*/ 2147483647 h 45"/>
                  <a:gd name="T28" fmla="*/ 2147483647 w 36"/>
                  <a:gd name="T29" fmla="*/ 0 h 45"/>
                  <a:gd name="T30" fmla="*/ 2147483647 w 36"/>
                  <a:gd name="T31" fmla="*/ 2147483647 h 45"/>
                  <a:gd name="T32" fmla="*/ 2147483647 w 36"/>
                  <a:gd name="T33" fmla="*/ 2147483647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5"/>
                  <a:gd name="T53" fmla="*/ 36 w 36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9" name="Oval 401"/>
              <p:cNvSpPr>
                <a:spLocks noChangeArrowheads="1"/>
              </p:cNvSpPr>
              <p:nvPr/>
            </p:nvSpPr>
            <p:spPr bwMode="auto">
              <a:xfrm>
                <a:off x="3602" y="1329"/>
                <a:ext cx="130" cy="126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0" name="Freeform 402"/>
              <p:cNvSpPr>
                <a:spLocks/>
              </p:cNvSpPr>
              <p:nvPr/>
            </p:nvSpPr>
            <p:spPr bwMode="auto">
              <a:xfrm>
                <a:off x="3612" y="1340"/>
                <a:ext cx="92" cy="80"/>
              </a:xfrm>
              <a:custGeom>
                <a:avLst/>
                <a:gdLst>
                  <a:gd name="T0" fmla="*/ 2147483647 w 8"/>
                  <a:gd name="T1" fmla="*/ 0 h 7"/>
                  <a:gd name="T2" fmla="*/ 0 w 8"/>
                  <a:gd name="T3" fmla="*/ 2147483647 h 7"/>
                  <a:gd name="T4" fmla="*/ 2147483647 w 8"/>
                  <a:gd name="T5" fmla="*/ 2147483647 h 7"/>
                  <a:gd name="T6" fmla="*/ 2147483647 w 8"/>
                  <a:gd name="T7" fmla="*/ 2147483647 h 7"/>
                  <a:gd name="T8" fmla="*/ 2147483647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" name="Freeform 403"/>
            <p:cNvSpPr>
              <a:spLocks noEditPoints="1"/>
            </p:cNvSpPr>
            <p:nvPr/>
          </p:nvSpPr>
          <p:spPr bwMode="auto">
            <a:xfrm>
              <a:off x="9765151" y="411178"/>
              <a:ext cx="364753" cy="84931"/>
            </a:xfrm>
            <a:custGeom>
              <a:avLst/>
              <a:gdLst>
                <a:gd name="T0" fmla="*/ 2147483647 w 116"/>
                <a:gd name="T1" fmla="*/ 2147483647 h 32"/>
                <a:gd name="T2" fmla="*/ 2147483647 w 116"/>
                <a:gd name="T3" fmla="*/ 2147483647 h 32"/>
                <a:gd name="T4" fmla="*/ 2147483647 w 116"/>
                <a:gd name="T5" fmla="*/ 2147483647 h 32"/>
                <a:gd name="T6" fmla="*/ 2147483647 w 116"/>
                <a:gd name="T7" fmla="*/ 2147483647 h 32"/>
                <a:gd name="T8" fmla="*/ 2147483647 w 116"/>
                <a:gd name="T9" fmla="*/ 2147483647 h 32"/>
                <a:gd name="T10" fmla="*/ 2147483647 w 116"/>
                <a:gd name="T11" fmla="*/ 2147483647 h 32"/>
                <a:gd name="T12" fmla="*/ 2147483647 w 116"/>
                <a:gd name="T13" fmla="*/ 2147483647 h 32"/>
                <a:gd name="T14" fmla="*/ 2147483647 w 116"/>
                <a:gd name="T15" fmla="*/ 2147483647 h 32"/>
                <a:gd name="T16" fmla="*/ 2147483647 w 116"/>
                <a:gd name="T17" fmla="*/ 2147483647 h 32"/>
                <a:gd name="T18" fmla="*/ 2147483647 w 116"/>
                <a:gd name="T19" fmla="*/ 2147483647 h 32"/>
                <a:gd name="T20" fmla="*/ 2147483647 w 116"/>
                <a:gd name="T21" fmla="*/ 2147483647 h 32"/>
                <a:gd name="T22" fmla="*/ 2147483647 w 116"/>
                <a:gd name="T23" fmla="*/ 2147483647 h 32"/>
                <a:gd name="T24" fmla="*/ 2147483647 w 116"/>
                <a:gd name="T25" fmla="*/ 2147483647 h 32"/>
                <a:gd name="T26" fmla="*/ 2147483647 w 116"/>
                <a:gd name="T27" fmla="*/ 2147483647 h 32"/>
                <a:gd name="T28" fmla="*/ 2147483647 w 116"/>
                <a:gd name="T29" fmla="*/ 2147483647 h 32"/>
                <a:gd name="T30" fmla="*/ 2147483647 w 116"/>
                <a:gd name="T31" fmla="*/ 2147483647 h 32"/>
                <a:gd name="T32" fmla="*/ 2147483647 w 116"/>
                <a:gd name="T33" fmla="*/ 2147483647 h 32"/>
                <a:gd name="T34" fmla="*/ 2147483647 w 116"/>
                <a:gd name="T35" fmla="*/ 2147483647 h 32"/>
                <a:gd name="T36" fmla="*/ 2147483647 w 116"/>
                <a:gd name="T37" fmla="*/ 2147483647 h 32"/>
                <a:gd name="T38" fmla="*/ 2147483647 w 116"/>
                <a:gd name="T39" fmla="*/ 2147483647 h 32"/>
                <a:gd name="T40" fmla="*/ 2147483647 w 116"/>
                <a:gd name="T41" fmla="*/ 2147483647 h 32"/>
                <a:gd name="T42" fmla="*/ 2147483647 w 116"/>
                <a:gd name="T43" fmla="*/ 2147483647 h 32"/>
                <a:gd name="T44" fmla="*/ 2147483647 w 116"/>
                <a:gd name="T45" fmla="*/ 2147483647 h 32"/>
                <a:gd name="T46" fmla="*/ 2147483647 w 116"/>
                <a:gd name="T47" fmla="*/ 2147483647 h 32"/>
                <a:gd name="T48" fmla="*/ 2147483647 w 116"/>
                <a:gd name="T49" fmla="*/ 2147483647 h 32"/>
                <a:gd name="T50" fmla="*/ 2147483647 w 116"/>
                <a:gd name="T51" fmla="*/ 2147483647 h 32"/>
                <a:gd name="T52" fmla="*/ 2147483647 w 116"/>
                <a:gd name="T53" fmla="*/ 2147483647 h 32"/>
                <a:gd name="T54" fmla="*/ 2147483647 w 116"/>
                <a:gd name="T55" fmla="*/ 2147483647 h 32"/>
                <a:gd name="T56" fmla="*/ 2147483647 w 116"/>
                <a:gd name="T57" fmla="*/ 2147483647 h 32"/>
                <a:gd name="T58" fmla="*/ 2147483647 w 116"/>
                <a:gd name="T59" fmla="*/ 2147483647 h 32"/>
                <a:gd name="T60" fmla="*/ 2147483647 w 116"/>
                <a:gd name="T61" fmla="*/ 2147483647 h 32"/>
                <a:gd name="T62" fmla="*/ 2147483647 w 116"/>
                <a:gd name="T63" fmla="*/ 2147483647 h 32"/>
                <a:gd name="T64" fmla="*/ 2147483647 w 116"/>
                <a:gd name="T65" fmla="*/ 2147483647 h 32"/>
                <a:gd name="T66" fmla="*/ 2147483647 w 116"/>
                <a:gd name="T67" fmla="*/ 2147483647 h 32"/>
                <a:gd name="T68" fmla="*/ 2147483647 w 116"/>
                <a:gd name="T69" fmla="*/ 2147483647 h 32"/>
                <a:gd name="T70" fmla="*/ 2147483647 w 116"/>
                <a:gd name="T71" fmla="*/ 2147483647 h 32"/>
                <a:gd name="T72" fmla="*/ 2147483647 w 116"/>
                <a:gd name="T73" fmla="*/ 2147483647 h 32"/>
                <a:gd name="T74" fmla="*/ 2147483647 w 116"/>
                <a:gd name="T75" fmla="*/ 2147483647 h 32"/>
                <a:gd name="T76" fmla="*/ 2147483647 w 116"/>
                <a:gd name="T77" fmla="*/ 2147483647 h 32"/>
                <a:gd name="T78" fmla="*/ 2147483647 w 116"/>
                <a:gd name="T79" fmla="*/ 2147483647 h 32"/>
                <a:gd name="T80" fmla="*/ 2147483647 w 116"/>
                <a:gd name="T81" fmla="*/ 2147483647 h 32"/>
                <a:gd name="T82" fmla="*/ 2147483647 w 116"/>
                <a:gd name="T83" fmla="*/ 2147483647 h 32"/>
                <a:gd name="T84" fmla="*/ 2147483647 w 116"/>
                <a:gd name="T85" fmla="*/ 2147483647 h 32"/>
                <a:gd name="T86" fmla="*/ 2147483647 w 116"/>
                <a:gd name="T87" fmla="*/ 2147483647 h 32"/>
                <a:gd name="T88" fmla="*/ 2147483647 w 116"/>
                <a:gd name="T89" fmla="*/ 2147483647 h 32"/>
                <a:gd name="T90" fmla="*/ 2147483647 w 116"/>
                <a:gd name="T91" fmla="*/ 2147483647 h 32"/>
                <a:gd name="T92" fmla="*/ 2147483647 w 116"/>
                <a:gd name="T93" fmla="*/ 2147483647 h 32"/>
                <a:gd name="T94" fmla="*/ 2147483647 w 116"/>
                <a:gd name="T95" fmla="*/ 2147483647 h 32"/>
                <a:gd name="T96" fmla="*/ 2147483647 w 116"/>
                <a:gd name="T97" fmla="*/ 2147483647 h 32"/>
                <a:gd name="T98" fmla="*/ 2147483647 w 116"/>
                <a:gd name="T99" fmla="*/ 2147483647 h 32"/>
                <a:gd name="T100" fmla="*/ 2147483647 w 116"/>
                <a:gd name="T101" fmla="*/ 2147483647 h 32"/>
                <a:gd name="T102" fmla="*/ 2147483647 w 116"/>
                <a:gd name="T103" fmla="*/ 2147483647 h 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6"/>
                <a:gd name="T157" fmla="*/ 0 h 32"/>
                <a:gd name="T158" fmla="*/ 116 w 116"/>
                <a:gd name="T159" fmla="*/ 32 h 3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4" name="Group 404"/>
            <p:cNvGrpSpPr>
              <a:grpSpLocks/>
            </p:cNvGrpSpPr>
            <p:nvPr/>
          </p:nvGrpSpPr>
          <p:grpSpPr bwMode="auto">
            <a:xfrm>
              <a:off x="9740375" y="139769"/>
              <a:ext cx="399990" cy="272794"/>
              <a:chOff x="4423" y="1252"/>
              <a:chExt cx="1453" cy="1182"/>
            </a:xfrm>
          </p:grpSpPr>
          <p:sp>
            <p:nvSpPr>
              <p:cNvPr id="17" name="Freeform 405"/>
              <p:cNvSpPr>
                <a:spLocks noEditPoints="1"/>
              </p:cNvSpPr>
              <p:nvPr/>
            </p:nvSpPr>
            <p:spPr bwMode="auto">
              <a:xfrm>
                <a:off x="4421" y="1250"/>
                <a:ext cx="1455" cy="1126"/>
              </a:xfrm>
              <a:custGeom>
                <a:avLst/>
                <a:gdLst>
                  <a:gd name="T0" fmla="*/ 2147483647 w 127"/>
                  <a:gd name="T1" fmla="*/ 2147483647 h 98"/>
                  <a:gd name="T2" fmla="*/ 2147483647 w 127"/>
                  <a:gd name="T3" fmla="*/ 2147483647 h 98"/>
                  <a:gd name="T4" fmla="*/ 2147483647 w 127"/>
                  <a:gd name="T5" fmla="*/ 2147483647 h 98"/>
                  <a:gd name="T6" fmla="*/ 2147483647 w 127"/>
                  <a:gd name="T7" fmla="*/ 2147483647 h 98"/>
                  <a:gd name="T8" fmla="*/ 2147483647 w 127"/>
                  <a:gd name="T9" fmla="*/ 0 h 98"/>
                  <a:gd name="T10" fmla="*/ 2147483647 w 127"/>
                  <a:gd name="T11" fmla="*/ 2147483647 h 98"/>
                  <a:gd name="T12" fmla="*/ 2147483647 w 127"/>
                  <a:gd name="T13" fmla="*/ 2147483647 h 98"/>
                  <a:gd name="T14" fmla="*/ 2147483647 w 127"/>
                  <a:gd name="T15" fmla="*/ 2147483647 h 98"/>
                  <a:gd name="T16" fmla="*/ 2147483647 w 127"/>
                  <a:gd name="T17" fmla="*/ 2147483647 h 98"/>
                  <a:gd name="T18" fmla="*/ 2147483647 w 127"/>
                  <a:gd name="T19" fmla="*/ 2147483647 h 98"/>
                  <a:gd name="T20" fmla="*/ 2147483647 w 127"/>
                  <a:gd name="T21" fmla="*/ 2147483647 h 98"/>
                  <a:gd name="T22" fmla="*/ 0 w 127"/>
                  <a:gd name="T23" fmla="*/ 2147483647 h 98"/>
                  <a:gd name="T24" fmla="*/ 2147483647 w 127"/>
                  <a:gd name="T25" fmla="*/ 0 h 98"/>
                  <a:gd name="T26" fmla="*/ 2147483647 w 127"/>
                  <a:gd name="T27" fmla="*/ 2147483647 h 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7"/>
                  <a:gd name="T43" fmla="*/ 0 h 98"/>
                  <a:gd name="T44" fmla="*/ 127 w 127"/>
                  <a:gd name="T45" fmla="*/ 98 h 9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Freeform 406"/>
              <p:cNvSpPr>
                <a:spLocks noEditPoints="1"/>
              </p:cNvSpPr>
              <p:nvPr/>
            </p:nvSpPr>
            <p:spPr bwMode="auto">
              <a:xfrm>
                <a:off x="4474" y="1330"/>
                <a:ext cx="1339" cy="1086"/>
              </a:xfrm>
              <a:custGeom>
                <a:avLst/>
                <a:gdLst>
                  <a:gd name="T0" fmla="*/ 2147483647 w 117"/>
                  <a:gd name="T1" fmla="*/ 2147483647 h 94"/>
                  <a:gd name="T2" fmla="*/ 2147483647 w 117"/>
                  <a:gd name="T3" fmla="*/ 2147483647 h 94"/>
                  <a:gd name="T4" fmla="*/ 2147483647 w 117"/>
                  <a:gd name="T5" fmla="*/ 2147483647 h 94"/>
                  <a:gd name="T6" fmla="*/ 2147483647 w 117"/>
                  <a:gd name="T7" fmla="*/ 2147483647 h 94"/>
                  <a:gd name="T8" fmla="*/ 2147483647 w 117"/>
                  <a:gd name="T9" fmla="*/ 0 h 94"/>
                  <a:gd name="T10" fmla="*/ 2147483647 w 117"/>
                  <a:gd name="T11" fmla="*/ 2147483647 h 94"/>
                  <a:gd name="T12" fmla="*/ 2147483647 w 117"/>
                  <a:gd name="T13" fmla="*/ 2147483647 h 94"/>
                  <a:gd name="T14" fmla="*/ 2147483647 w 117"/>
                  <a:gd name="T15" fmla="*/ 2147483647 h 94"/>
                  <a:gd name="T16" fmla="*/ 2147483647 w 117"/>
                  <a:gd name="T17" fmla="*/ 2147483647 h 94"/>
                  <a:gd name="T18" fmla="*/ 2147483647 w 117"/>
                  <a:gd name="T19" fmla="*/ 2147483647 h 94"/>
                  <a:gd name="T20" fmla="*/ 2147483647 w 117"/>
                  <a:gd name="T21" fmla="*/ 2147483647 h 94"/>
                  <a:gd name="T22" fmla="*/ 0 w 117"/>
                  <a:gd name="T23" fmla="*/ 2147483647 h 94"/>
                  <a:gd name="T24" fmla="*/ 2147483647 w 117"/>
                  <a:gd name="T25" fmla="*/ 0 h 94"/>
                  <a:gd name="T26" fmla="*/ 2147483647 w 117"/>
                  <a:gd name="T27" fmla="*/ 2147483647 h 9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7"/>
                  <a:gd name="T43" fmla="*/ 0 h 94"/>
                  <a:gd name="T44" fmla="*/ 117 w 117"/>
                  <a:gd name="T45" fmla="*/ 94 h 9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Freeform 407"/>
              <p:cNvSpPr>
                <a:spLocks noEditPoints="1"/>
              </p:cNvSpPr>
              <p:nvPr/>
            </p:nvSpPr>
            <p:spPr bwMode="auto">
              <a:xfrm>
                <a:off x="4537" y="1434"/>
                <a:ext cx="1204" cy="1000"/>
              </a:xfrm>
              <a:custGeom>
                <a:avLst/>
                <a:gdLst>
                  <a:gd name="T0" fmla="*/ 2147483647 w 105"/>
                  <a:gd name="T1" fmla="*/ 2147483647 h 87"/>
                  <a:gd name="T2" fmla="*/ 2147483647 w 105"/>
                  <a:gd name="T3" fmla="*/ 2147483647 h 87"/>
                  <a:gd name="T4" fmla="*/ 2147483647 w 105"/>
                  <a:gd name="T5" fmla="*/ 2147483647 h 87"/>
                  <a:gd name="T6" fmla="*/ 2147483647 w 105"/>
                  <a:gd name="T7" fmla="*/ 2147483647 h 87"/>
                  <a:gd name="T8" fmla="*/ 2147483647 w 105"/>
                  <a:gd name="T9" fmla="*/ 0 h 87"/>
                  <a:gd name="T10" fmla="*/ 2147483647 w 105"/>
                  <a:gd name="T11" fmla="*/ 2147483647 h 87"/>
                  <a:gd name="T12" fmla="*/ 2147483647 w 105"/>
                  <a:gd name="T13" fmla="*/ 2147483647 h 87"/>
                  <a:gd name="T14" fmla="*/ 2147483647 w 105"/>
                  <a:gd name="T15" fmla="*/ 2147483647 h 87"/>
                  <a:gd name="T16" fmla="*/ 2147483647 w 105"/>
                  <a:gd name="T17" fmla="*/ 2147483647 h 87"/>
                  <a:gd name="T18" fmla="*/ 2147483647 w 105"/>
                  <a:gd name="T19" fmla="*/ 2147483647 h 87"/>
                  <a:gd name="T20" fmla="*/ 2147483647 w 105"/>
                  <a:gd name="T21" fmla="*/ 2147483647 h 87"/>
                  <a:gd name="T22" fmla="*/ 0 w 105"/>
                  <a:gd name="T23" fmla="*/ 2147483647 h 87"/>
                  <a:gd name="T24" fmla="*/ 2147483647 w 105"/>
                  <a:gd name="T25" fmla="*/ 0 h 87"/>
                  <a:gd name="T26" fmla="*/ 2147483647 w 105"/>
                  <a:gd name="T27" fmla="*/ 2147483647 h 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5"/>
                  <a:gd name="T43" fmla="*/ 0 h 87"/>
                  <a:gd name="T44" fmla="*/ 105 w 105"/>
                  <a:gd name="T45" fmla="*/ 87 h 8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Oval 408"/>
            <p:cNvSpPr>
              <a:spLocks noChangeArrowheads="1"/>
            </p:cNvSpPr>
            <p:nvPr/>
          </p:nvSpPr>
          <p:spPr bwMode="auto">
            <a:xfrm>
              <a:off x="10180281" y="267857"/>
              <a:ext cx="34411" cy="29080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val 409"/>
            <p:cNvSpPr>
              <a:spLocks noChangeArrowheads="1"/>
            </p:cNvSpPr>
            <p:nvPr/>
          </p:nvSpPr>
          <p:spPr bwMode="auto">
            <a:xfrm>
              <a:off x="9653660" y="265319"/>
              <a:ext cx="33034" cy="29080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2" name="Text Box 2"/>
          <p:cNvSpPr txBox="1">
            <a:spLocks noChangeArrowheads="1"/>
          </p:cNvSpPr>
          <p:nvPr/>
        </p:nvSpPr>
        <p:spPr bwMode="auto">
          <a:xfrm>
            <a:off x="-7936" y="-117"/>
            <a:ext cx="12193178" cy="723106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МАТЕРИАЛЫ ПО ОСАДКАМ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 КРАСНОДАРСКОГО КРАЯ</a:t>
            </a:r>
          </a:p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(РИСК НАРУШЕНИЯ ЭЛЕКТРОСНАБЖЕНИЯ </a:t>
            </a:r>
            <a:r>
              <a:rPr lang="ru-RU" alt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20.06.2025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4" name="Прямоугольная выноска 4"/>
          <p:cNvSpPr>
            <a:spLocks noChangeArrowheads="1"/>
          </p:cNvSpPr>
          <p:nvPr/>
        </p:nvSpPr>
        <p:spPr bwMode="auto">
          <a:xfrm>
            <a:off x="3092689" y="5666"/>
            <a:ext cx="5966643" cy="701733"/>
          </a:xfrm>
          <a:prstGeom prst="wedgeRectCallout">
            <a:avLst>
              <a:gd name="adj1" fmla="val 57307"/>
              <a:gd name="adj2" fmla="val -18442"/>
            </a:avLst>
          </a:prstGeom>
          <a:noFill/>
          <a:ln w="9525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dirty="0"/>
          </a:p>
        </p:txBody>
      </p:sp>
      <p:grpSp>
        <p:nvGrpSpPr>
          <p:cNvPr id="435" name="Группа 434"/>
          <p:cNvGrpSpPr/>
          <p:nvPr/>
        </p:nvGrpSpPr>
        <p:grpSpPr>
          <a:xfrm>
            <a:off x="9479132" y="2568452"/>
            <a:ext cx="3131213" cy="3743622"/>
            <a:chOff x="7765301" y="4457439"/>
            <a:chExt cx="2974026" cy="3743622"/>
          </a:xfrm>
        </p:grpSpPr>
        <p:grpSp>
          <p:nvGrpSpPr>
            <p:cNvPr id="436" name="Группа 435"/>
            <p:cNvGrpSpPr/>
            <p:nvPr/>
          </p:nvGrpSpPr>
          <p:grpSpPr>
            <a:xfrm>
              <a:off x="7765301" y="4457439"/>
              <a:ext cx="2974026" cy="3743622"/>
              <a:chOff x="6897578" y="4082211"/>
              <a:chExt cx="2644738" cy="2764039"/>
            </a:xfrm>
          </p:grpSpPr>
          <p:sp>
            <p:nvSpPr>
              <p:cNvPr id="439" name="Text Box 97"/>
              <p:cNvSpPr txBox="1">
                <a:spLocks noChangeArrowheads="1"/>
              </p:cNvSpPr>
              <p:nvPr/>
            </p:nvSpPr>
            <p:spPr bwMode="auto">
              <a:xfrm>
                <a:off x="7066917" y="6209278"/>
                <a:ext cx="1460939" cy="152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2" tIns="63992" rIns="127982" bIns="63992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altLang="ru-RU" sz="500" b="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grpSp>
            <p:nvGrpSpPr>
              <p:cNvPr id="440" name="Группа 439"/>
              <p:cNvGrpSpPr/>
              <p:nvPr/>
            </p:nvGrpSpPr>
            <p:grpSpPr>
              <a:xfrm>
                <a:off x="6897578" y="4082211"/>
                <a:ext cx="2644738" cy="2764039"/>
                <a:chOff x="9401428" y="1559479"/>
                <a:chExt cx="3026400" cy="5253681"/>
              </a:xfrm>
            </p:grpSpPr>
            <p:grpSp>
              <p:nvGrpSpPr>
                <p:cNvPr id="445" name="Группа 444"/>
                <p:cNvGrpSpPr/>
                <p:nvPr/>
              </p:nvGrpSpPr>
              <p:grpSpPr>
                <a:xfrm>
                  <a:off x="9401428" y="1559479"/>
                  <a:ext cx="3026400" cy="5253681"/>
                  <a:chOff x="6759623" y="3727167"/>
                  <a:chExt cx="2464767" cy="3113013"/>
                </a:xfrm>
              </p:grpSpPr>
              <p:sp>
                <p:nvSpPr>
                  <p:cNvPr id="450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6759623" y="3767481"/>
                    <a:ext cx="2134158" cy="3072699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912321">
                      <a:defRPr/>
                    </a:pPr>
                    <a:endParaRPr lang="ru-RU" altLang="ru-RU" sz="800" dirty="0">
                      <a:solidFill>
                        <a:srgbClr val="000000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1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65774" y="5712496"/>
                    <a:ext cx="1833906" cy="3634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прогноз нарушения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ЛЭП </a:t>
                    </a:r>
                    <a:r>
                      <a:rPr lang="ru-RU" altLang="ru-RU" sz="1000" b="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(УГМС)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2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74325" y="3727167"/>
                    <a:ext cx="1606383" cy="24183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Условные обозначения</a:t>
                    </a:r>
                  </a:p>
                </p:txBody>
              </p:sp>
              <p:sp>
                <p:nvSpPr>
                  <p:cNvPr id="453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87581" y="6232909"/>
                    <a:ext cx="1609849" cy="20984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ru-RU" altLang="ru-RU" sz="800" b="0" dirty="0">
                      <a:solidFill>
                        <a:srgbClr val="000000"/>
                      </a:solidFill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4" name="TextBox 10"/>
                  <p:cNvSpPr txBox="1"/>
                  <p:nvPr/>
                </p:nvSpPr>
                <p:spPr>
                  <a:xfrm>
                    <a:off x="6844151" y="6597757"/>
                    <a:ext cx="591514" cy="204745"/>
                  </a:xfrm>
                  <a:prstGeom prst="rect">
                    <a:avLst/>
                  </a:prstGeom>
                  <a:solidFill>
                    <a:schemeClr val="bg1"/>
                  </a:solidFill>
                  <a:effectLst>
                    <a:softEdge rad="63500"/>
                  </a:effectLst>
                </p:spPr>
                <p:txBody>
                  <a:bodyPr wrap="square" rtlCol="0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 defTabSz="912321">
                      <a:defRPr/>
                    </a:pPr>
                    <a:r>
                      <a:rPr lang="ru-RU" sz="1000" dirty="0" smtClean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rPr>
                      <a:t>Город</a:t>
                    </a:r>
                    <a:endParaRPr lang="ru-RU" sz="10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5" name="Полилиния 454"/>
                  <p:cNvSpPr/>
                  <p:nvPr/>
                </p:nvSpPr>
                <p:spPr>
                  <a:xfrm>
                    <a:off x="6881233" y="5740396"/>
                    <a:ext cx="324905" cy="204788"/>
                  </a:xfrm>
                  <a:custGeom>
                    <a:avLst/>
                    <a:gdLst>
                      <a:gd name="connsiteX0" fmla="*/ 42863 w 324905"/>
                      <a:gd name="connsiteY0" fmla="*/ 28575 h 204788"/>
                      <a:gd name="connsiteX1" fmla="*/ 47625 w 324905"/>
                      <a:gd name="connsiteY1" fmla="*/ 4763 h 204788"/>
                      <a:gd name="connsiteX2" fmla="*/ 61913 w 324905"/>
                      <a:gd name="connsiteY2" fmla="*/ 0 h 204788"/>
                      <a:gd name="connsiteX3" fmla="*/ 95250 w 324905"/>
                      <a:gd name="connsiteY3" fmla="*/ 4763 h 204788"/>
                      <a:gd name="connsiteX4" fmla="*/ 200025 w 324905"/>
                      <a:gd name="connsiteY4" fmla="*/ 9525 h 204788"/>
                      <a:gd name="connsiteX5" fmla="*/ 252413 w 324905"/>
                      <a:gd name="connsiteY5" fmla="*/ 14288 h 204788"/>
                      <a:gd name="connsiteX6" fmla="*/ 280988 w 324905"/>
                      <a:gd name="connsiteY6" fmla="*/ 23813 h 204788"/>
                      <a:gd name="connsiteX7" fmla="*/ 285750 w 324905"/>
                      <a:gd name="connsiteY7" fmla="*/ 52388 h 204788"/>
                      <a:gd name="connsiteX8" fmla="*/ 300038 w 324905"/>
                      <a:gd name="connsiteY8" fmla="*/ 57150 h 204788"/>
                      <a:gd name="connsiteX9" fmla="*/ 314325 w 324905"/>
                      <a:gd name="connsiteY9" fmla="*/ 66675 h 204788"/>
                      <a:gd name="connsiteX10" fmla="*/ 323850 w 324905"/>
                      <a:gd name="connsiteY10" fmla="*/ 80963 h 204788"/>
                      <a:gd name="connsiteX11" fmla="*/ 319088 w 324905"/>
                      <a:gd name="connsiteY11" fmla="*/ 180975 h 204788"/>
                      <a:gd name="connsiteX12" fmla="*/ 300038 w 324905"/>
                      <a:gd name="connsiteY12" fmla="*/ 185738 h 204788"/>
                      <a:gd name="connsiteX13" fmla="*/ 228600 w 324905"/>
                      <a:gd name="connsiteY13" fmla="*/ 190500 h 204788"/>
                      <a:gd name="connsiteX14" fmla="*/ 209550 w 324905"/>
                      <a:gd name="connsiteY14" fmla="*/ 195263 h 204788"/>
                      <a:gd name="connsiteX15" fmla="*/ 185738 w 324905"/>
                      <a:gd name="connsiteY15" fmla="*/ 200025 h 204788"/>
                      <a:gd name="connsiteX16" fmla="*/ 171450 w 324905"/>
                      <a:gd name="connsiteY16" fmla="*/ 204788 h 204788"/>
                      <a:gd name="connsiteX17" fmla="*/ 152400 w 324905"/>
                      <a:gd name="connsiteY17" fmla="*/ 190500 h 204788"/>
                      <a:gd name="connsiteX18" fmla="*/ 138113 w 324905"/>
                      <a:gd name="connsiteY18" fmla="*/ 180975 h 204788"/>
                      <a:gd name="connsiteX19" fmla="*/ 123825 w 324905"/>
                      <a:gd name="connsiteY19" fmla="*/ 166688 h 204788"/>
                      <a:gd name="connsiteX20" fmla="*/ 95250 w 324905"/>
                      <a:gd name="connsiteY20" fmla="*/ 152400 h 204788"/>
                      <a:gd name="connsiteX21" fmla="*/ 42863 w 324905"/>
                      <a:gd name="connsiteY21" fmla="*/ 147638 h 204788"/>
                      <a:gd name="connsiteX22" fmla="*/ 14288 w 324905"/>
                      <a:gd name="connsiteY22" fmla="*/ 133350 h 204788"/>
                      <a:gd name="connsiteX23" fmla="*/ 4763 w 324905"/>
                      <a:gd name="connsiteY23" fmla="*/ 119063 h 204788"/>
                      <a:gd name="connsiteX24" fmla="*/ 0 w 324905"/>
                      <a:gd name="connsiteY24" fmla="*/ 104775 h 204788"/>
                      <a:gd name="connsiteX25" fmla="*/ 19050 w 324905"/>
                      <a:gd name="connsiteY25" fmla="*/ 42863 h 204788"/>
                      <a:gd name="connsiteX26" fmla="*/ 42863 w 324905"/>
                      <a:gd name="connsiteY26" fmla="*/ 28575 h 204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324905" h="204788">
                        <a:moveTo>
                          <a:pt x="42863" y="28575"/>
                        </a:moveTo>
                        <a:cubicBezTo>
                          <a:pt x="44450" y="20638"/>
                          <a:pt x="43135" y="11498"/>
                          <a:pt x="47625" y="4763"/>
                        </a:cubicBezTo>
                        <a:cubicBezTo>
                          <a:pt x="50410" y="586"/>
                          <a:pt x="56893" y="0"/>
                          <a:pt x="61913" y="0"/>
                        </a:cubicBezTo>
                        <a:cubicBezTo>
                          <a:pt x="73138" y="0"/>
                          <a:pt x="84138" y="3175"/>
                          <a:pt x="95250" y="4763"/>
                        </a:cubicBezTo>
                        <a:cubicBezTo>
                          <a:pt x="147969" y="22336"/>
                          <a:pt x="113804" y="14914"/>
                          <a:pt x="200025" y="9525"/>
                        </a:cubicBezTo>
                        <a:cubicBezTo>
                          <a:pt x="217488" y="11113"/>
                          <a:pt x="235145" y="11241"/>
                          <a:pt x="252413" y="14288"/>
                        </a:cubicBezTo>
                        <a:cubicBezTo>
                          <a:pt x="262300" y="16033"/>
                          <a:pt x="280988" y="23813"/>
                          <a:pt x="280988" y="23813"/>
                        </a:cubicBezTo>
                        <a:cubicBezTo>
                          <a:pt x="282575" y="33338"/>
                          <a:pt x="280959" y="44004"/>
                          <a:pt x="285750" y="52388"/>
                        </a:cubicBezTo>
                        <a:cubicBezTo>
                          <a:pt x="288241" y="56747"/>
                          <a:pt x="295548" y="54905"/>
                          <a:pt x="300038" y="57150"/>
                        </a:cubicBezTo>
                        <a:cubicBezTo>
                          <a:pt x="305157" y="59710"/>
                          <a:pt x="309563" y="63500"/>
                          <a:pt x="314325" y="66675"/>
                        </a:cubicBezTo>
                        <a:cubicBezTo>
                          <a:pt x="317500" y="71438"/>
                          <a:pt x="323612" y="75244"/>
                          <a:pt x="323850" y="80963"/>
                        </a:cubicBezTo>
                        <a:cubicBezTo>
                          <a:pt x="325240" y="114309"/>
                          <a:pt x="326484" y="148430"/>
                          <a:pt x="319088" y="180975"/>
                        </a:cubicBezTo>
                        <a:cubicBezTo>
                          <a:pt x="317637" y="187358"/>
                          <a:pt x="306548" y="185053"/>
                          <a:pt x="300038" y="185738"/>
                        </a:cubicBezTo>
                        <a:cubicBezTo>
                          <a:pt x="276304" y="188236"/>
                          <a:pt x="252413" y="188913"/>
                          <a:pt x="228600" y="190500"/>
                        </a:cubicBezTo>
                        <a:cubicBezTo>
                          <a:pt x="222250" y="192088"/>
                          <a:pt x="215940" y="193843"/>
                          <a:pt x="209550" y="195263"/>
                        </a:cubicBezTo>
                        <a:cubicBezTo>
                          <a:pt x="201648" y="197019"/>
                          <a:pt x="193591" y="198062"/>
                          <a:pt x="185738" y="200025"/>
                        </a:cubicBezTo>
                        <a:cubicBezTo>
                          <a:pt x="180868" y="201243"/>
                          <a:pt x="176213" y="203200"/>
                          <a:pt x="171450" y="204788"/>
                        </a:cubicBezTo>
                        <a:cubicBezTo>
                          <a:pt x="165100" y="200025"/>
                          <a:pt x="158859" y="195114"/>
                          <a:pt x="152400" y="190500"/>
                        </a:cubicBezTo>
                        <a:cubicBezTo>
                          <a:pt x="147743" y="187173"/>
                          <a:pt x="142510" y="184639"/>
                          <a:pt x="138113" y="180975"/>
                        </a:cubicBezTo>
                        <a:cubicBezTo>
                          <a:pt x="132939" y="176663"/>
                          <a:pt x="128999" y="171000"/>
                          <a:pt x="123825" y="166688"/>
                        </a:cubicBezTo>
                        <a:cubicBezTo>
                          <a:pt x="116019" y="160183"/>
                          <a:pt x="105619" y="153881"/>
                          <a:pt x="95250" y="152400"/>
                        </a:cubicBezTo>
                        <a:cubicBezTo>
                          <a:pt x="77892" y="149920"/>
                          <a:pt x="60325" y="149225"/>
                          <a:pt x="42863" y="147638"/>
                        </a:cubicBezTo>
                        <a:cubicBezTo>
                          <a:pt x="31242" y="143764"/>
                          <a:pt x="23520" y="142582"/>
                          <a:pt x="14288" y="133350"/>
                        </a:cubicBezTo>
                        <a:cubicBezTo>
                          <a:pt x="10241" y="129303"/>
                          <a:pt x="7323" y="124182"/>
                          <a:pt x="4763" y="119063"/>
                        </a:cubicBezTo>
                        <a:cubicBezTo>
                          <a:pt x="2518" y="114573"/>
                          <a:pt x="1588" y="109538"/>
                          <a:pt x="0" y="104775"/>
                        </a:cubicBezTo>
                        <a:cubicBezTo>
                          <a:pt x="5433" y="50448"/>
                          <a:pt x="-6518" y="68431"/>
                          <a:pt x="19050" y="42863"/>
                        </a:cubicBezTo>
                        <a:lnTo>
                          <a:pt x="42863" y="28575"/>
                        </a:lnTo>
                        <a:close/>
                      </a:path>
                    </a:pathLst>
                  </a:custGeom>
                  <a:solidFill>
                    <a:srgbClr val="FF0000">
                      <a:alpha val="4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endParaRPr lang="ru-RU" sz="80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56" name="Прямоугольник 455"/>
                  <p:cNvSpPr/>
                  <p:nvPr/>
                </p:nvSpPr>
                <p:spPr>
                  <a:xfrm>
                    <a:off x="6789967" y="6011515"/>
                    <a:ext cx="527227" cy="138165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r>
                      <a:rPr lang="ru-RU" sz="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321/20</a:t>
                    </a:r>
                  </a:p>
                </p:txBody>
              </p:sp>
              <p:sp>
                <p:nvSpPr>
                  <p:cNvPr id="457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49111" y="6567185"/>
                    <a:ext cx="1831079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муниципальное образование</a:t>
                    </a:r>
                  </a:p>
                </p:txBody>
              </p:sp>
              <p:sp>
                <p:nvSpPr>
                  <p:cNvPr id="458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327897" y="4656852"/>
                    <a:ext cx="1896493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линии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электропередач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9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66267" y="5973077"/>
                    <a:ext cx="1898652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</a:t>
                    </a: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протяженность ЛЭП/ТП (шт.)</a:t>
                    </a:r>
                  </a:p>
                </p:txBody>
              </p:sp>
              <p:sp>
                <p:nvSpPr>
                  <p:cNvPr id="460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29220" y="4063712"/>
                    <a:ext cx="873125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осадки, мм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446" name="Скругленный прямоугольник 445"/>
                <p:cNvSpPr/>
                <p:nvPr/>
              </p:nvSpPr>
              <p:spPr>
                <a:xfrm>
                  <a:off x="9637258" y="6127238"/>
                  <a:ext cx="282820" cy="225201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60%</a:t>
                  </a:r>
                </a:p>
              </p:txBody>
            </p:sp>
            <p:sp>
              <p:nvSpPr>
                <p:cNvPr id="447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08980" y="5925488"/>
                  <a:ext cx="2202328" cy="5455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80200" tIns="40101" rIns="80200" bIns="40101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55471">
                    <a:defRPr/>
                  </a:pP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 - </a:t>
                  </a:r>
                  <a:r>
                    <a:rPr lang="ru-RU" altLang="ru-RU" sz="1000" b="0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износ электроэнергетических </a:t>
                  </a: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систем </a:t>
                  </a:r>
                </a:p>
              </p:txBody>
            </p:sp>
            <p:sp>
              <p:nvSpPr>
                <p:cNvPr id="448" name="Прямоугольник 447"/>
                <p:cNvSpPr/>
                <p:nvPr/>
              </p:nvSpPr>
              <p:spPr>
                <a:xfrm>
                  <a:off x="9438681" y="5747122"/>
                  <a:ext cx="658385" cy="230603"/>
                </a:xfrm>
                <a:prstGeom prst="rect">
                  <a:avLst/>
                </a:prstGeom>
                <a:solidFill>
                  <a:srgbClr val="92D050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68571" tIns="34286" rIns="68571" bIns="34286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kern="0" dirty="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19/330</a:t>
                  </a:r>
                </a:p>
              </p:txBody>
            </p:sp>
            <p:sp>
              <p:nvSpPr>
                <p:cNvPr id="449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25082" y="5647837"/>
                  <a:ext cx="1868848" cy="3973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73" tIns="63988" rIns="127973" bIns="63988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кол-во домов /населения</a:t>
                  </a:r>
                </a:p>
              </p:txBody>
            </p:sp>
          </p:grpSp>
          <p:sp>
            <p:nvSpPr>
              <p:cNvPr id="441" name="Text Box 97"/>
              <p:cNvSpPr txBox="1">
                <a:spLocks noChangeArrowheads="1"/>
              </p:cNvSpPr>
              <p:nvPr/>
            </p:nvSpPr>
            <p:spPr bwMode="auto">
              <a:xfrm>
                <a:off x="7335606" y="5464351"/>
                <a:ext cx="1948620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количество </a:t>
                </a:r>
                <a:r>
                  <a:rPr lang="ru-RU" altLang="ru-RU" sz="1000" b="0" kern="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осадков (УГМС), </a:t>
                </a: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мм</a:t>
                </a:r>
              </a:p>
            </p:txBody>
          </p:sp>
          <p:sp>
            <p:nvSpPr>
              <p:cNvPr id="442" name="TextBox 23"/>
              <p:cNvSpPr txBox="1"/>
              <p:nvPr/>
            </p:nvSpPr>
            <p:spPr>
              <a:xfrm>
                <a:off x="7029503" y="5479167"/>
                <a:ext cx="383894" cy="181793"/>
              </a:xfrm>
              <a:prstGeom prst="rect">
                <a:avLst/>
              </a:prstGeom>
              <a:solidFill>
                <a:srgbClr val="4F81BD">
                  <a:lumMod val="75000"/>
                </a:srgbClr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ru-RU" sz="1000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</a:p>
            </p:txBody>
          </p:sp>
          <p:sp>
            <p:nvSpPr>
              <p:cNvPr id="443" name="TextBox 23"/>
              <p:cNvSpPr txBox="1"/>
              <p:nvPr/>
            </p:nvSpPr>
            <p:spPr>
              <a:xfrm>
                <a:off x="7041092" y="5647261"/>
                <a:ext cx="372305" cy="181793"/>
              </a:xfrm>
              <a:prstGeom prst="rect">
                <a:avLst/>
              </a:prstGeom>
              <a:solidFill>
                <a:srgbClr val="FF9900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kern="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15</a:t>
                </a:r>
                <a:endParaRPr lang="ru-RU" sz="1000" kern="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4" name="Text Box 97"/>
              <p:cNvSpPr txBox="1">
                <a:spLocks noChangeArrowheads="1"/>
              </p:cNvSpPr>
              <p:nvPr/>
            </p:nvSpPr>
            <p:spPr bwMode="auto">
              <a:xfrm>
                <a:off x="7449857" y="5637358"/>
                <a:ext cx="1659776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порывы ветра (УГМС), м/с</a:t>
                </a:r>
              </a:p>
            </p:txBody>
          </p:sp>
        </p:grpSp>
        <p:pic>
          <p:nvPicPr>
            <p:cNvPr id="437" name="Рисунок 43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99635" y="5141222"/>
              <a:ext cx="649048" cy="1206564"/>
            </a:xfrm>
            <a:prstGeom prst="rect">
              <a:avLst/>
            </a:prstGeom>
          </p:spPr>
        </p:pic>
        <p:pic>
          <p:nvPicPr>
            <p:cNvPr id="438" name="Рисунок 43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97604" y="4711550"/>
              <a:ext cx="2310493" cy="215263"/>
            </a:xfrm>
            <a:prstGeom prst="rect">
              <a:avLst/>
            </a:prstGeom>
          </p:spPr>
        </p:pic>
      </p:grpSp>
      <p:sp>
        <p:nvSpPr>
          <p:cNvPr id="413" name="Rectangle 152"/>
          <p:cNvSpPr>
            <a:spLocks noChangeArrowheads="1"/>
          </p:cNvSpPr>
          <p:nvPr/>
        </p:nvSpPr>
        <p:spPr bwMode="auto">
          <a:xfrm>
            <a:off x="10457241" y="6311578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Краснодарскому краю</a:t>
            </a:r>
            <a:r>
              <a:rPr lang="ru-RU" altLang="ru-RU" sz="7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АРМ №6</a:t>
            </a: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16:00 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19.06.2025</a:t>
            </a:r>
            <a:endParaRPr lang="ru-RU" alt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Исп. А.Ю. Годлевская</a:t>
            </a:r>
            <a:endParaRPr lang="ru-RU" alt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</a:t>
            </a:r>
            <a:r>
              <a:rPr 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3220-5507</a:t>
            </a:r>
          </a:p>
        </p:txBody>
      </p:sp>
      <p:grpSp>
        <p:nvGrpSpPr>
          <p:cNvPr id="561" name="Группа 560"/>
          <p:cNvGrpSpPr/>
          <p:nvPr/>
        </p:nvGrpSpPr>
        <p:grpSpPr>
          <a:xfrm>
            <a:off x="4043445" y="1990096"/>
            <a:ext cx="1581368" cy="723767"/>
            <a:chOff x="406713" y="1180365"/>
            <a:chExt cx="1581368" cy="723767"/>
          </a:xfrm>
        </p:grpSpPr>
        <p:cxnSp>
          <p:nvCxnSpPr>
            <p:cNvPr id="562" name="Прямая соединительная линия 561"/>
            <p:cNvCxnSpPr/>
            <p:nvPr/>
          </p:nvCxnSpPr>
          <p:spPr>
            <a:xfrm>
              <a:off x="1484224" y="1515603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3" name="Прямая соединительная линия 562"/>
            <p:cNvCxnSpPr/>
            <p:nvPr/>
          </p:nvCxnSpPr>
          <p:spPr>
            <a:xfrm>
              <a:off x="1594082" y="1662606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4" name="Скругленный прямоугольник 563"/>
            <p:cNvSpPr/>
            <p:nvPr/>
          </p:nvSpPr>
          <p:spPr>
            <a:xfrm>
              <a:off x="640108" y="1561908"/>
              <a:ext cx="250314" cy="14753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50%</a:t>
              </a:r>
            </a:p>
          </p:txBody>
        </p:sp>
        <p:sp>
          <p:nvSpPr>
            <p:cNvPr id="565" name="TextBox 23"/>
            <p:cNvSpPr txBox="1">
              <a:spLocks noChangeAspect="1"/>
            </p:cNvSpPr>
            <p:nvPr/>
          </p:nvSpPr>
          <p:spPr>
            <a:xfrm>
              <a:off x="892969" y="1704077"/>
              <a:ext cx="392468" cy="200055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20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566" name="Прямоугольник 565"/>
            <p:cNvSpPr/>
            <p:nvPr/>
          </p:nvSpPr>
          <p:spPr>
            <a:xfrm>
              <a:off x="895333" y="1552996"/>
              <a:ext cx="780208" cy="156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726/360 </a:t>
              </a:r>
              <a:endPara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7" name="Прямоугольник 566"/>
            <p:cNvSpPr/>
            <p:nvPr/>
          </p:nvSpPr>
          <p:spPr bwMode="auto">
            <a:xfrm>
              <a:off x="895333" y="1411197"/>
              <a:ext cx="780208" cy="141799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35496/125876 </a:t>
              </a:r>
            </a:p>
          </p:txBody>
        </p:sp>
        <p:sp>
          <p:nvSpPr>
            <p:cNvPr id="568" name="TextBox 10"/>
            <p:cNvSpPr txBox="1"/>
            <p:nvPr/>
          </p:nvSpPr>
          <p:spPr>
            <a:xfrm>
              <a:off x="406713" y="1180365"/>
              <a:ext cx="1581368" cy="23083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900" dirty="0"/>
                <a:t>Туапсинский р-н</a:t>
              </a:r>
            </a:p>
          </p:txBody>
        </p:sp>
        <p:sp>
          <p:nvSpPr>
            <p:cNvPr id="569" name="TextBox 23"/>
            <p:cNvSpPr txBox="1">
              <a:spLocks noChangeAspect="1"/>
            </p:cNvSpPr>
            <p:nvPr/>
          </p:nvSpPr>
          <p:spPr>
            <a:xfrm>
              <a:off x="1302123" y="1704077"/>
              <a:ext cx="392468" cy="2000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18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103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9869</TotalTime>
  <Words>310</Words>
  <Application>Microsoft Office PowerPoint</Application>
  <PresentationFormat>Широкоэкранный</PresentationFormat>
  <Paragraphs>93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Родионов Александр Александрович</dc:creator>
  <cp:lastModifiedBy>ARM_9</cp:lastModifiedBy>
  <cp:revision>980</cp:revision>
  <cp:lastPrinted>2020-12-03T08:05:56Z</cp:lastPrinted>
  <dcterms:created xsi:type="dcterms:W3CDTF">2019-08-03T04:06:07Z</dcterms:created>
  <dcterms:modified xsi:type="dcterms:W3CDTF">2025-06-19T11:52:46Z</dcterms:modified>
</cp:coreProperties>
</file>