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476672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554" y="698380"/>
            <a:ext cx="1991752" cy="11728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4676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1281</cp:revision>
  <dcterms:created xsi:type="dcterms:W3CDTF">2020-10-19T16:39:39Z</dcterms:created>
  <dcterms:modified xsi:type="dcterms:W3CDTF">2024-01-21T10:25:44Z</dcterms:modified>
</cp:coreProperties>
</file>